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3" r:id="rId1"/>
    <p:sldMasterId id="2147483691" r:id="rId2"/>
  </p:sldMasterIdLst>
  <p:notesMasterIdLst>
    <p:notesMasterId r:id="rId4"/>
  </p:notesMasterIdLst>
  <p:sldIdLst>
    <p:sldId id="844" r:id="rId3"/>
  </p:sldIdLst>
  <p:sldSz cx="29111575" cy="7939088"/>
  <p:notesSz cx="6797675" cy="9928225"/>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4950" userDrawn="1">
          <p15:clr>
            <a:srgbClr val="A4A3A4"/>
          </p15:clr>
        </p15:guide>
        <p15:guide id="2" pos="1819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njun (D)" initials="p(" lastIdx="21" clrIdx="0"/>
  <p:cmAuthor id="2" name="Chenhong (Sam, MTN SA Nitro)" initials="C(MSN" lastIdx="1" clrIdx="1"/>
  <p:cmAuthor id="3" name="qyp199431" initials="q" lastIdx="3" clrIdx="2"/>
  <p:cmAuthor id="4" name="秦亚萍" initials="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FF00"/>
    <a:srgbClr val="BCE06E"/>
    <a:srgbClr val="92D050"/>
    <a:srgbClr val="5BCDB5"/>
    <a:srgbClr val="F2B800"/>
    <a:srgbClr val="F05EAD"/>
    <a:srgbClr val="B2DC59"/>
    <a:srgbClr val="A8D053"/>
    <a:srgbClr val="EF5C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30" autoAdjust="0"/>
    <p:restoredTop sz="79921" autoAdjust="0"/>
  </p:normalViewPr>
  <p:slideViewPr>
    <p:cSldViewPr snapToGrid="0">
      <p:cViewPr varScale="1">
        <p:scale>
          <a:sx n="53" d="100"/>
          <a:sy n="53" d="100"/>
        </p:scale>
        <p:origin x="232" y="1264"/>
      </p:cViewPr>
      <p:guideLst>
        <p:guide orient="horz" pos="4950"/>
        <p:guide pos="18196"/>
      </p:guideLst>
    </p:cSldViewPr>
  </p:slideViewPr>
  <p:notesTextViewPr>
    <p:cViewPr>
      <p:scale>
        <a:sx n="3" d="2"/>
        <a:sy n="3" d="2"/>
      </p:scale>
      <p:origin x="0" y="0"/>
    </p:cViewPr>
  </p:notesTextViewPr>
  <p:sorterViewPr>
    <p:cViewPr>
      <p:scale>
        <a:sx n="100" d="100"/>
        <a:sy n="100" d="100"/>
      </p:scale>
      <p:origin x="0" y="-612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49984" name="页眉占位符 1"/>
          <p:cNvSpPr>
            <a:spLocks noGrp="1" noChangeArrowheads="1"/>
          </p:cNvSpPr>
          <p:nvPr>
            <p:ph type="hdr" sz="quarter" idx="4294967295"/>
          </p:nvPr>
        </p:nvSpPr>
        <p:spPr bwMode="auto">
          <a:xfrm>
            <a:off x="0" y="0"/>
            <a:ext cx="2945659" cy="498135"/>
          </a:xfrm>
          <a:prstGeom prst="rect">
            <a:avLst/>
          </a:prstGeom>
          <a:noFill/>
          <a:ln>
            <a:noFill/>
          </a:ln>
        </p:spPr>
        <p:txBody>
          <a:bodyPr vert="horz" wrap="square" lIns="91440" tIns="45720" rIns="91440" bIns="45720" numCol="1" anchor="t" anchorCtr="0" compatLnSpc="1"/>
          <a:lstStyle>
            <a:lvl1pPr eaLnBrk="1" hangingPunct="1">
              <a:buFont typeface="Arial" panose="020B0604020202020204" pitchFamily="34" charset="0"/>
              <a:buNone/>
              <a:defRPr sz="1200" smtClean="0"/>
            </a:lvl1pPr>
          </a:lstStyle>
          <a:p>
            <a:endParaRPr lang="zh-CN" altLang="zh-CN"/>
          </a:p>
        </p:txBody>
      </p:sp>
      <p:sp>
        <p:nvSpPr>
          <p:cNvPr id="1049985" name="日期占位符 2"/>
          <p:cNvSpPr>
            <a:spLocks noGrp="1" noChangeArrowheads="1"/>
          </p:cNvSpPr>
          <p:nvPr>
            <p:ph type="dt" idx="1"/>
          </p:nvPr>
        </p:nvSpPr>
        <p:spPr bwMode="auto">
          <a:xfrm>
            <a:off x="3850443" y="0"/>
            <a:ext cx="2945659" cy="498135"/>
          </a:xfrm>
          <a:prstGeom prst="rect">
            <a:avLst/>
          </a:prstGeom>
          <a:noFill/>
          <a:ln>
            <a:noFill/>
          </a:ln>
        </p:spPr>
        <p:txBody>
          <a:bodyPr vert="horz" wrap="square" lIns="91440" tIns="45720" rIns="91440" bIns="45720" numCol="1" anchor="t" anchorCtr="0" compatLnSpc="1"/>
          <a:lstStyle>
            <a:lvl1pPr algn="r" eaLnBrk="1" hangingPunct="1">
              <a:buFont typeface="Arial" panose="020B0604020202020204" pitchFamily="34" charset="0"/>
              <a:buNone/>
              <a:defRPr smtClean="0"/>
            </a:lvl1pPr>
          </a:lstStyle>
          <a:p>
            <a:fld id="{3120DE6B-1070-414E-AFA5-904D388DF660}" type="datetime1">
              <a:rPr lang="zh-CN" altLang="en-US"/>
              <a:t>2021/12/17</a:t>
            </a:fld>
            <a:endParaRPr lang="zh-CN" altLang="en-US" sz="1200"/>
          </a:p>
        </p:txBody>
      </p:sp>
      <p:sp>
        <p:nvSpPr>
          <p:cNvPr id="1049986" name="幻灯片图像占位符 3"/>
          <p:cNvSpPr>
            <a:spLocks noGrp="1" noRot="1" noChangeAspect="1" noChangeArrowheads="1"/>
          </p:cNvSpPr>
          <p:nvPr>
            <p:ph type="sldImg" idx="2"/>
          </p:nvPr>
        </p:nvSpPr>
        <p:spPr bwMode="auto">
          <a:xfrm>
            <a:off x="-2741613" y="1241425"/>
            <a:ext cx="12280901" cy="3349625"/>
          </a:xfrm>
          <a:prstGeom prst="rect">
            <a:avLst/>
          </a:prstGeom>
          <a:noFill/>
          <a:ln>
            <a:noFill/>
          </a:ln>
        </p:spPr>
      </p:sp>
      <p:sp>
        <p:nvSpPr>
          <p:cNvPr id="1049987" name="备注占位符 4"/>
          <p:cNvSpPr>
            <a:spLocks noGrp="1" noRot="1" noChangeAspect="1" noChangeArrowheads="1"/>
          </p:cNvSpPr>
          <p:nvPr/>
        </p:nvSpPr>
        <p:spPr bwMode="auto">
          <a:xfrm>
            <a:off x="679768" y="4777958"/>
            <a:ext cx="5438140" cy="3909239"/>
          </a:xfrm>
          <a:prstGeom prst="rect">
            <a:avLst/>
          </a:prstGeom>
          <a:noFill/>
          <a:ln>
            <a:noFill/>
          </a:ln>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r>
              <a:rPr lang="zh-CN" altLang="en-US"/>
              <a:t>单击此处编辑母版文本样式</a:t>
            </a:r>
          </a:p>
          <a:p>
            <a:r>
              <a:rPr lang="zh-CN" altLang="en-US"/>
              <a:t>第二级</a:t>
            </a:r>
          </a:p>
          <a:p>
            <a:r>
              <a:rPr lang="zh-CN" altLang="en-US"/>
              <a:t>第三级</a:t>
            </a:r>
          </a:p>
          <a:p>
            <a:r>
              <a:rPr lang="zh-CN" altLang="en-US"/>
              <a:t>第四级</a:t>
            </a:r>
          </a:p>
          <a:p>
            <a:r>
              <a:rPr lang="zh-CN" altLang="en-US"/>
              <a:t>第五级</a:t>
            </a:r>
          </a:p>
        </p:txBody>
      </p:sp>
      <p:sp>
        <p:nvSpPr>
          <p:cNvPr id="1049988" name="页脚占位符 5"/>
          <p:cNvSpPr>
            <a:spLocks noGrp="1" noChangeArrowheads="1"/>
          </p:cNvSpPr>
          <p:nvPr>
            <p:ph type="ftr" sz="quarter" idx="4"/>
          </p:nvPr>
        </p:nvSpPr>
        <p:spPr bwMode="auto">
          <a:xfrm>
            <a:off x="0" y="9430091"/>
            <a:ext cx="2945659" cy="498134"/>
          </a:xfrm>
          <a:prstGeom prst="rect">
            <a:avLst/>
          </a:prstGeom>
          <a:noFill/>
          <a:ln>
            <a:noFill/>
          </a:ln>
        </p:spPr>
        <p:txBody>
          <a:bodyPr vert="horz" wrap="square" lIns="91440" tIns="45720" rIns="91440" bIns="45720" numCol="1" anchor="b" anchorCtr="0" compatLnSpc="1"/>
          <a:lstStyle>
            <a:lvl1pPr eaLnBrk="1" hangingPunct="1">
              <a:buFont typeface="Arial" panose="020B0604020202020204" pitchFamily="34" charset="0"/>
              <a:buNone/>
              <a:defRPr sz="1200" smtClean="0"/>
            </a:lvl1pPr>
          </a:lstStyle>
          <a:p>
            <a:endParaRPr lang="zh-CN" altLang="zh-CN"/>
          </a:p>
        </p:txBody>
      </p:sp>
      <p:sp>
        <p:nvSpPr>
          <p:cNvPr id="1049989" name="灯片编号占位符 6"/>
          <p:cNvSpPr>
            <a:spLocks noGrp="1" noChangeArrowheads="1"/>
          </p:cNvSpPr>
          <p:nvPr>
            <p:ph type="sldNum" sz="quarter" idx="5"/>
          </p:nvPr>
        </p:nvSpPr>
        <p:spPr bwMode="auto">
          <a:xfrm>
            <a:off x="3850443" y="9430091"/>
            <a:ext cx="2945659" cy="498134"/>
          </a:xfrm>
          <a:prstGeom prst="rect">
            <a:avLst/>
          </a:prstGeom>
          <a:noFill/>
          <a:ln>
            <a:noFill/>
          </a:ln>
        </p:spPr>
        <p:txBody>
          <a:bodyPr vert="horz" wrap="square" lIns="91440" tIns="45720" rIns="91440" bIns="45720" numCol="1" anchor="b" anchorCtr="0" compatLnSpc="1"/>
          <a:lstStyle>
            <a:lvl1pPr algn="r" eaLnBrk="1" hangingPunct="1">
              <a:buFont typeface="Arial" panose="020B0604020202020204" pitchFamily="34" charset="0"/>
              <a:buNone/>
              <a:defRPr smtClean="0"/>
            </a:lvl1pPr>
          </a:lstStyle>
          <a:p>
            <a:fld id="{6808D451-B5D2-49F2-AFCF-FD10DA0192D2}" type="slidenum">
              <a:rPr lang="zh-CN" altLang="en-US"/>
              <a:t>‹#›</a:t>
            </a:fld>
            <a:endParaRPr lang="zh-CN" altLang="en-US" sz="1200"/>
          </a:p>
        </p:txBody>
      </p:sp>
    </p:spTree>
    <p:extLst>
      <p:ext uri="{BB962C8B-B14F-4D97-AF65-F5344CB8AC3E}">
        <p14:creationId xmlns:p14="http://schemas.microsoft.com/office/powerpoint/2010/main" val="2641397815"/>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2741613" y="1241425"/>
            <a:ext cx="12280901" cy="3349625"/>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sz="1100" dirty="0"/>
              <a:t>首先是</a:t>
            </a:r>
            <a:r>
              <a:rPr lang="en-US" altLang="zh-CN" sz="1100" dirty="0"/>
              <a:t>IOC</a:t>
            </a:r>
            <a:r>
              <a:rPr lang="zh-CN" altLang="en-US" sz="1100" dirty="0"/>
              <a:t>整个项目的定位，按照数字政府双一流和智慧城市的总体要求，需要构建五中心：数据集成中心，运行监测中心、指挥协同中心、决策分析中心和综合展示中心，整体上定位为数字政府的运行和指挥中枢</a:t>
            </a:r>
            <a:endParaRPr lang="en-US" altLang="zh-CN" sz="1100" dirty="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9E826B9B-D4A2-4E91-BC50-0EA39E758DDE}" type="slidenum">
              <a:rPr lang="zh-CN" altLang="en-US" smtClean="0">
                <a:latin typeface="Calibri" panose="020F0502020204030204" pitchFamily="34" charset="0"/>
              </a:rPr>
              <a:t>1</a:t>
            </a:fld>
            <a:endParaRPr lang="zh-CN" altLang="en-US">
              <a:latin typeface="Calibri" panose="020F0502020204030204" pitchFamily="34" charset="0"/>
            </a:endParaRPr>
          </a:p>
        </p:txBody>
      </p:sp>
    </p:spTree>
    <p:extLst>
      <p:ext uri="{BB962C8B-B14F-4D97-AF65-F5344CB8AC3E}">
        <p14:creationId xmlns:p14="http://schemas.microsoft.com/office/powerpoint/2010/main" val="2037560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005214" y="529272"/>
            <a:ext cx="9389240" cy="1852454"/>
          </a:xfrm>
        </p:spPr>
        <p:txBody>
          <a:bodyPr anchor="b"/>
          <a:lstStyle>
            <a:lvl1pPr>
              <a:defRPr sz="3704"/>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2376211" y="1143082"/>
            <a:ext cx="14737735" cy="5641898"/>
          </a:xfrm>
        </p:spPr>
        <p:txBody>
          <a:bodyPr anchor="t"/>
          <a:lstStyle>
            <a:lvl1pPr marL="0" indent="0">
              <a:buNone/>
              <a:defRPr sz="3704"/>
            </a:lvl1pPr>
            <a:lvl2pPr marL="529255" indent="0">
              <a:buNone/>
              <a:defRPr sz="3241"/>
            </a:lvl2pPr>
            <a:lvl3pPr marL="1058509" indent="0">
              <a:buNone/>
              <a:defRPr sz="2778"/>
            </a:lvl3pPr>
            <a:lvl4pPr marL="1587764" indent="0">
              <a:buNone/>
              <a:defRPr sz="2315"/>
            </a:lvl4pPr>
            <a:lvl5pPr marL="2117019" indent="0">
              <a:buNone/>
              <a:defRPr sz="2315"/>
            </a:lvl5pPr>
            <a:lvl6pPr marL="2646274" indent="0">
              <a:buNone/>
              <a:defRPr sz="2315"/>
            </a:lvl6pPr>
            <a:lvl7pPr marL="3175528" indent="0">
              <a:buNone/>
              <a:defRPr sz="2315"/>
            </a:lvl7pPr>
            <a:lvl8pPr marL="3704783" indent="0">
              <a:buNone/>
              <a:defRPr sz="2315"/>
            </a:lvl8pPr>
            <a:lvl9pPr marL="4234038" indent="0">
              <a:buNone/>
              <a:defRPr sz="2315"/>
            </a:lvl9pPr>
          </a:lstStyle>
          <a:p>
            <a:r>
              <a:rPr lang="zh-CN" altLang="en-US"/>
              <a:t>单击图标添加图片</a:t>
            </a:r>
            <a:endParaRPr lang="en-US" dirty="0"/>
          </a:p>
        </p:txBody>
      </p:sp>
      <p:sp>
        <p:nvSpPr>
          <p:cNvPr id="4" name="Text Placeholder 3"/>
          <p:cNvSpPr>
            <a:spLocks noGrp="1"/>
          </p:cNvSpPr>
          <p:nvPr>
            <p:ph type="body" sz="half" idx="2"/>
          </p:nvPr>
        </p:nvSpPr>
        <p:spPr>
          <a:xfrm>
            <a:off x="2005214" y="2381726"/>
            <a:ext cx="9389240" cy="4412443"/>
          </a:xfrm>
        </p:spPr>
        <p:txBody>
          <a:bodyPr/>
          <a:lstStyle>
            <a:lvl1pPr marL="0" indent="0">
              <a:buNone/>
              <a:defRPr sz="1852"/>
            </a:lvl1pPr>
            <a:lvl2pPr marL="529255" indent="0">
              <a:buNone/>
              <a:defRPr sz="1621"/>
            </a:lvl2pPr>
            <a:lvl3pPr marL="1058509" indent="0">
              <a:buNone/>
              <a:defRPr sz="1389"/>
            </a:lvl3pPr>
            <a:lvl4pPr marL="1587764" indent="0">
              <a:buNone/>
              <a:defRPr sz="1158"/>
            </a:lvl4pPr>
            <a:lvl5pPr marL="2117019" indent="0">
              <a:buNone/>
              <a:defRPr sz="1158"/>
            </a:lvl5pPr>
            <a:lvl6pPr marL="2646274" indent="0">
              <a:buNone/>
              <a:defRPr sz="1158"/>
            </a:lvl6pPr>
            <a:lvl7pPr marL="3175528" indent="0">
              <a:buNone/>
              <a:defRPr sz="1158"/>
            </a:lvl7pPr>
            <a:lvl8pPr marL="3704783" indent="0">
              <a:buNone/>
              <a:defRPr sz="1158"/>
            </a:lvl8pPr>
            <a:lvl9pPr marL="4234038" indent="0">
              <a:buNone/>
              <a:defRPr sz="1158"/>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94259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335681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832971" y="422683"/>
            <a:ext cx="6277183" cy="672801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001421" y="422683"/>
            <a:ext cx="18467655" cy="672801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80291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3638947" y="1299291"/>
            <a:ext cx="21833681" cy="2763979"/>
          </a:xfrm>
        </p:spPr>
        <p:txBody>
          <a:bodyPr anchor="b"/>
          <a:lstStyle>
            <a:lvl1pPr algn="ctr">
              <a:defRPr sz="6946"/>
            </a:lvl1pPr>
          </a:lstStyle>
          <a:p>
            <a:r>
              <a:rPr lang="zh-CN" altLang="en-US"/>
              <a:t>单击此处编辑母版标题样式</a:t>
            </a:r>
            <a:endParaRPr lang="en-US" dirty="0"/>
          </a:p>
        </p:txBody>
      </p:sp>
      <p:sp>
        <p:nvSpPr>
          <p:cNvPr id="3" name="Subtitle 2"/>
          <p:cNvSpPr>
            <a:spLocks noGrp="1"/>
          </p:cNvSpPr>
          <p:nvPr>
            <p:ph type="subTitle" idx="1"/>
          </p:nvPr>
        </p:nvSpPr>
        <p:spPr>
          <a:xfrm>
            <a:off x="3638947" y="4169859"/>
            <a:ext cx="21833681" cy="1916775"/>
          </a:xfrm>
        </p:spPr>
        <p:txBody>
          <a:bodyPr/>
          <a:lstStyle>
            <a:lvl1pPr marL="0" indent="0" algn="ctr">
              <a:buNone/>
              <a:defRPr sz="2778"/>
            </a:lvl1pPr>
            <a:lvl2pPr marL="529255" indent="0" algn="ctr">
              <a:buNone/>
              <a:defRPr sz="2315"/>
            </a:lvl2pPr>
            <a:lvl3pPr marL="1058509" indent="0" algn="ctr">
              <a:buNone/>
              <a:defRPr sz="2084"/>
            </a:lvl3pPr>
            <a:lvl4pPr marL="1587764" indent="0" algn="ctr">
              <a:buNone/>
              <a:defRPr sz="1852"/>
            </a:lvl4pPr>
            <a:lvl5pPr marL="2117019" indent="0" algn="ctr">
              <a:buNone/>
              <a:defRPr sz="1852"/>
            </a:lvl5pPr>
            <a:lvl6pPr marL="2646274" indent="0" algn="ctr">
              <a:buNone/>
              <a:defRPr sz="1852"/>
            </a:lvl6pPr>
            <a:lvl7pPr marL="3175528" indent="0" algn="ctr">
              <a:buNone/>
              <a:defRPr sz="1852"/>
            </a:lvl7pPr>
            <a:lvl8pPr marL="3704783" indent="0" algn="ctr">
              <a:buNone/>
              <a:defRPr sz="1852"/>
            </a:lvl8pPr>
            <a:lvl9pPr marL="4234038" indent="0" algn="ctr">
              <a:buNone/>
              <a:defRPr sz="1852"/>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9056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59487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986259" y="1979260"/>
            <a:ext cx="25108733" cy="3302439"/>
          </a:xfrm>
        </p:spPr>
        <p:txBody>
          <a:bodyPr anchor="b"/>
          <a:lstStyle>
            <a:lvl1pPr>
              <a:defRPr sz="6946"/>
            </a:lvl1pPr>
          </a:lstStyle>
          <a:p>
            <a:r>
              <a:rPr lang="zh-CN" altLang="en-US"/>
              <a:t>单击此处编辑母版标题样式</a:t>
            </a:r>
            <a:endParaRPr lang="en-US" dirty="0"/>
          </a:p>
        </p:txBody>
      </p:sp>
      <p:sp>
        <p:nvSpPr>
          <p:cNvPr id="3" name="Text Placeholder 2"/>
          <p:cNvSpPr>
            <a:spLocks noGrp="1"/>
          </p:cNvSpPr>
          <p:nvPr>
            <p:ph type="body" idx="1"/>
          </p:nvPr>
        </p:nvSpPr>
        <p:spPr>
          <a:xfrm>
            <a:off x="1986259" y="5312942"/>
            <a:ext cx="25108733" cy="1736675"/>
          </a:xfrm>
        </p:spPr>
        <p:txBody>
          <a:bodyPr/>
          <a:lstStyle>
            <a:lvl1pPr marL="0" indent="0">
              <a:buNone/>
              <a:defRPr sz="2778">
                <a:solidFill>
                  <a:schemeClr val="tx1">
                    <a:tint val="75000"/>
                  </a:schemeClr>
                </a:solidFill>
              </a:defRPr>
            </a:lvl1pPr>
            <a:lvl2pPr marL="529255" indent="0">
              <a:buNone/>
              <a:defRPr sz="2315">
                <a:solidFill>
                  <a:schemeClr val="tx1">
                    <a:tint val="75000"/>
                  </a:schemeClr>
                </a:solidFill>
              </a:defRPr>
            </a:lvl2pPr>
            <a:lvl3pPr marL="1058509" indent="0">
              <a:buNone/>
              <a:defRPr sz="2084">
                <a:solidFill>
                  <a:schemeClr val="tx1">
                    <a:tint val="75000"/>
                  </a:schemeClr>
                </a:solidFill>
              </a:defRPr>
            </a:lvl3pPr>
            <a:lvl4pPr marL="1587764" indent="0">
              <a:buNone/>
              <a:defRPr sz="1852">
                <a:solidFill>
                  <a:schemeClr val="tx1">
                    <a:tint val="75000"/>
                  </a:schemeClr>
                </a:solidFill>
              </a:defRPr>
            </a:lvl4pPr>
            <a:lvl5pPr marL="2117019" indent="0">
              <a:buNone/>
              <a:defRPr sz="1852">
                <a:solidFill>
                  <a:schemeClr val="tx1">
                    <a:tint val="75000"/>
                  </a:schemeClr>
                </a:solidFill>
              </a:defRPr>
            </a:lvl5pPr>
            <a:lvl6pPr marL="2646274" indent="0">
              <a:buNone/>
              <a:defRPr sz="1852">
                <a:solidFill>
                  <a:schemeClr val="tx1">
                    <a:tint val="75000"/>
                  </a:schemeClr>
                </a:solidFill>
              </a:defRPr>
            </a:lvl6pPr>
            <a:lvl7pPr marL="3175528" indent="0">
              <a:buNone/>
              <a:defRPr sz="1852">
                <a:solidFill>
                  <a:schemeClr val="tx1">
                    <a:tint val="75000"/>
                  </a:schemeClr>
                </a:solidFill>
              </a:defRPr>
            </a:lvl7pPr>
            <a:lvl8pPr marL="3704783" indent="0">
              <a:buNone/>
              <a:defRPr sz="1852">
                <a:solidFill>
                  <a:schemeClr val="tx1">
                    <a:tint val="75000"/>
                  </a:schemeClr>
                </a:solidFill>
              </a:defRPr>
            </a:lvl8pPr>
            <a:lvl9pPr marL="4234038" indent="0">
              <a:buNone/>
              <a:defRPr sz="1852">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3705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001421" y="2113415"/>
            <a:ext cx="12372419" cy="503727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14737735" y="2113415"/>
            <a:ext cx="12372419" cy="503727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97401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005213" y="422684"/>
            <a:ext cx="25108733" cy="153452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005214" y="1946180"/>
            <a:ext cx="12315560" cy="953793"/>
          </a:xfrm>
        </p:spPr>
        <p:txBody>
          <a:bodyPr anchor="b"/>
          <a:lstStyle>
            <a:lvl1pPr marL="0" indent="0">
              <a:buNone/>
              <a:defRPr sz="2778" b="1"/>
            </a:lvl1pPr>
            <a:lvl2pPr marL="529255" indent="0">
              <a:buNone/>
              <a:defRPr sz="2315" b="1"/>
            </a:lvl2pPr>
            <a:lvl3pPr marL="1058509" indent="0">
              <a:buNone/>
              <a:defRPr sz="2084" b="1"/>
            </a:lvl3pPr>
            <a:lvl4pPr marL="1587764" indent="0">
              <a:buNone/>
              <a:defRPr sz="1852" b="1"/>
            </a:lvl4pPr>
            <a:lvl5pPr marL="2117019" indent="0">
              <a:buNone/>
              <a:defRPr sz="1852" b="1"/>
            </a:lvl5pPr>
            <a:lvl6pPr marL="2646274" indent="0">
              <a:buNone/>
              <a:defRPr sz="1852" b="1"/>
            </a:lvl6pPr>
            <a:lvl7pPr marL="3175528" indent="0">
              <a:buNone/>
              <a:defRPr sz="1852" b="1"/>
            </a:lvl7pPr>
            <a:lvl8pPr marL="3704783" indent="0">
              <a:buNone/>
              <a:defRPr sz="1852" b="1"/>
            </a:lvl8pPr>
            <a:lvl9pPr marL="4234038" indent="0">
              <a:buNone/>
              <a:defRPr sz="1852" b="1"/>
            </a:lvl9pPr>
          </a:lstStyle>
          <a:p>
            <a:pPr lvl="0"/>
            <a:r>
              <a:rPr lang="zh-CN" altLang="en-US"/>
              <a:t>单击此处编辑母版文本样式</a:t>
            </a:r>
          </a:p>
        </p:txBody>
      </p:sp>
      <p:sp>
        <p:nvSpPr>
          <p:cNvPr id="4" name="Content Placeholder 3"/>
          <p:cNvSpPr>
            <a:spLocks noGrp="1"/>
          </p:cNvSpPr>
          <p:nvPr>
            <p:ph sz="half" idx="2"/>
          </p:nvPr>
        </p:nvSpPr>
        <p:spPr>
          <a:xfrm>
            <a:off x="2005214" y="2899972"/>
            <a:ext cx="12315560" cy="426542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14737735" y="1946180"/>
            <a:ext cx="12376211" cy="953793"/>
          </a:xfrm>
        </p:spPr>
        <p:txBody>
          <a:bodyPr anchor="b"/>
          <a:lstStyle>
            <a:lvl1pPr marL="0" indent="0">
              <a:buNone/>
              <a:defRPr sz="2778" b="1"/>
            </a:lvl1pPr>
            <a:lvl2pPr marL="529255" indent="0">
              <a:buNone/>
              <a:defRPr sz="2315" b="1"/>
            </a:lvl2pPr>
            <a:lvl3pPr marL="1058509" indent="0">
              <a:buNone/>
              <a:defRPr sz="2084" b="1"/>
            </a:lvl3pPr>
            <a:lvl4pPr marL="1587764" indent="0">
              <a:buNone/>
              <a:defRPr sz="1852" b="1"/>
            </a:lvl4pPr>
            <a:lvl5pPr marL="2117019" indent="0">
              <a:buNone/>
              <a:defRPr sz="1852" b="1"/>
            </a:lvl5pPr>
            <a:lvl6pPr marL="2646274" indent="0">
              <a:buNone/>
              <a:defRPr sz="1852" b="1"/>
            </a:lvl6pPr>
            <a:lvl7pPr marL="3175528" indent="0">
              <a:buNone/>
              <a:defRPr sz="1852" b="1"/>
            </a:lvl7pPr>
            <a:lvl8pPr marL="3704783" indent="0">
              <a:buNone/>
              <a:defRPr sz="1852" b="1"/>
            </a:lvl8pPr>
            <a:lvl9pPr marL="4234038" indent="0">
              <a:buNone/>
              <a:defRPr sz="1852" b="1"/>
            </a:lvl9pPr>
          </a:lstStyle>
          <a:p>
            <a:pPr lvl="0"/>
            <a:r>
              <a:rPr lang="zh-CN" altLang="en-US"/>
              <a:t>单击此处编辑母版文本样式</a:t>
            </a:r>
          </a:p>
        </p:txBody>
      </p:sp>
      <p:sp>
        <p:nvSpPr>
          <p:cNvPr id="6" name="Content Placeholder 5"/>
          <p:cNvSpPr>
            <a:spLocks noGrp="1"/>
          </p:cNvSpPr>
          <p:nvPr>
            <p:ph sz="quarter" idx="4"/>
          </p:nvPr>
        </p:nvSpPr>
        <p:spPr>
          <a:xfrm>
            <a:off x="14737735" y="2899972"/>
            <a:ext cx="12376211" cy="426542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54510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1006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238801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005214" y="529272"/>
            <a:ext cx="9389240" cy="1852454"/>
          </a:xfrm>
        </p:spPr>
        <p:txBody>
          <a:bodyPr anchor="b"/>
          <a:lstStyle>
            <a:lvl1pPr>
              <a:defRPr sz="3704"/>
            </a:lvl1pPr>
          </a:lstStyle>
          <a:p>
            <a:r>
              <a:rPr lang="zh-CN" altLang="en-US"/>
              <a:t>单击此处编辑母版标题样式</a:t>
            </a:r>
            <a:endParaRPr lang="en-US" dirty="0"/>
          </a:p>
        </p:txBody>
      </p:sp>
      <p:sp>
        <p:nvSpPr>
          <p:cNvPr id="3" name="Content Placeholder 2"/>
          <p:cNvSpPr>
            <a:spLocks noGrp="1"/>
          </p:cNvSpPr>
          <p:nvPr>
            <p:ph idx="1"/>
          </p:nvPr>
        </p:nvSpPr>
        <p:spPr>
          <a:xfrm>
            <a:off x="12376211" y="1143082"/>
            <a:ext cx="14737735" cy="5641898"/>
          </a:xfrm>
        </p:spPr>
        <p:txBody>
          <a:bodyPr/>
          <a:lstStyle>
            <a:lvl1pPr>
              <a:defRPr sz="3704"/>
            </a:lvl1pPr>
            <a:lvl2pPr>
              <a:defRPr sz="3241"/>
            </a:lvl2pPr>
            <a:lvl3pPr>
              <a:defRPr sz="2778"/>
            </a:lvl3pPr>
            <a:lvl4pPr>
              <a:defRPr sz="2315"/>
            </a:lvl4pPr>
            <a:lvl5pPr>
              <a:defRPr sz="2315"/>
            </a:lvl5pPr>
            <a:lvl6pPr>
              <a:defRPr sz="2315"/>
            </a:lvl6pPr>
            <a:lvl7pPr>
              <a:defRPr sz="2315"/>
            </a:lvl7pPr>
            <a:lvl8pPr>
              <a:defRPr sz="2315"/>
            </a:lvl8pPr>
            <a:lvl9pPr>
              <a:defRPr sz="231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2005214" y="2381726"/>
            <a:ext cx="9389240" cy="4412443"/>
          </a:xfrm>
        </p:spPr>
        <p:txBody>
          <a:bodyPr/>
          <a:lstStyle>
            <a:lvl1pPr marL="0" indent="0">
              <a:buNone/>
              <a:defRPr sz="1852"/>
            </a:lvl1pPr>
            <a:lvl2pPr marL="529255" indent="0">
              <a:buNone/>
              <a:defRPr sz="1621"/>
            </a:lvl2pPr>
            <a:lvl3pPr marL="1058509" indent="0">
              <a:buNone/>
              <a:defRPr sz="1389"/>
            </a:lvl3pPr>
            <a:lvl4pPr marL="1587764" indent="0">
              <a:buNone/>
              <a:defRPr sz="1158"/>
            </a:lvl4pPr>
            <a:lvl5pPr marL="2117019" indent="0">
              <a:buNone/>
              <a:defRPr sz="1158"/>
            </a:lvl5pPr>
            <a:lvl6pPr marL="2646274" indent="0">
              <a:buNone/>
              <a:defRPr sz="1158"/>
            </a:lvl6pPr>
            <a:lvl7pPr marL="3175528" indent="0">
              <a:buNone/>
              <a:defRPr sz="1158"/>
            </a:lvl7pPr>
            <a:lvl8pPr marL="3704783" indent="0">
              <a:buNone/>
              <a:defRPr sz="1158"/>
            </a:lvl8pPr>
            <a:lvl9pPr marL="4234038" indent="0">
              <a:buNone/>
              <a:defRPr sz="1158"/>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smtClean="0"/>
              <a:t>12/17/21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03704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2" descr="C:\Users\w00198332.CHINA\Desktop\封底.png"/>
          <p:cNvPicPr>
            <a:picLocks noChangeAspect="1" noChangeArrowheads="1"/>
          </p:cNvPicPr>
          <p:nvPr userDrawn="1"/>
        </p:nvPicPr>
        <p:blipFill>
          <a:blip r:embed="rId3" cstate="print"/>
          <a:stretch>
            <a:fillRect/>
          </a:stretch>
        </p:blipFill>
        <p:spPr bwMode="auto">
          <a:xfrm>
            <a:off x="3" y="5840"/>
            <a:ext cx="29111570" cy="7935893"/>
          </a:xfrm>
          <a:prstGeom prst="rect">
            <a:avLst/>
          </a:prstGeom>
          <a:noFill/>
        </p:spPr>
      </p:pic>
      <p:sp>
        <p:nvSpPr>
          <p:cNvPr id="10" name="TextBox 9"/>
          <p:cNvSpPr txBox="1"/>
          <p:nvPr userDrawn="1"/>
        </p:nvSpPr>
        <p:spPr>
          <a:xfrm>
            <a:off x="8651822" y="2636107"/>
            <a:ext cx="6741397" cy="1445780"/>
          </a:xfrm>
          <a:prstGeom prst="rect">
            <a:avLst/>
          </a:prstGeom>
          <a:noFill/>
        </p:spPr>
        <p:txBody>
          <a:bodyPr wrap="none" rtlCol="0">
            <a:spAutoFit/>
          </a:bodyPr>
          <a:lstStyle/>
          <a:p>
            <a:pPr defTabSz="1218591" eaLnBrk="1" fontAlgn="auto" hangingPunct="1">
              <a:spcBef>
                <a:spcPts val="0"/>
              </a:spcBef>
              <a:spcAft>
                <a:spcPts val="0"/>
              </a:spcAft>
            </a:pPr>
            <a:r>
              <a:rPr lang="en-US" altLang="zh-CN" sz="8795" dirty="0">
                <a:solidFill>
                  <a:srgbClr val="3E3E3E"/>
                </a:solidFill>
                <a:latin typeface="FrutigerNext LT LightCn" pitchFamily="34" charset="0"/>
                <a:ea typeface="微软雅黑" panose="020B0503020204020204" pitchFamily="34" charset="-122"/>
              </a:rPr>
              <a:t>THANK YOU</a:t>
            </a:r>
            <a:endParaRPr lang="zh-CN" altLang="en-US" sz="8795" dirty="0">
              <a:solidFill>
                <a:srgbClr val="3E3E3E"/>
              </a:solidFill>
              <a:latin typeface="FrutigerNext LT LightCn" pitchFamily="34" charset="0"/>
              <a:ea typeface="微软雅黑" panose="020B0503020204020204" pitchFamily="34" charset="-122"/>
            </a:endParaRPr>
          </a:p>
        </p:txBody>
      </p:sp>
      <p:sp>
        <p:nvSpPr>
          <p:cNvPr id="11" name="TextBox 10"/>
          <p:cNvSpPr txBox="1"/>
          <p:nvPr userDrawn="1"/>
        </p:nvSpPr>
        <p:spPr>
          <a:xfrm>
            <a:off x="1390780" y="6442091"/>
            <a:ext cx="26405813" cy="553998"/>
          </a:xfrm>
          <a:prstGeom prst="rect">
            <a:avLst/>
          </a:prstGeom>
          <a:noFill/>
        </p:spPr>
        <p:txBody>
          <a:bodyPr wrap="square" rtlCol="0">
            <a:spAutoFit/>
          </a:bodyPr>
          <a:lstStyle/>
          <a:p>
            <a:pPr defTabSz="1218591" eaLnBrk="1" fontAlgn="auto" hangingPunct="1">
              <a:spcBef>
                <a:spcPts val="0"/>
              </a:spcBef>
              <a:spcAft>
                <a:spcPts val="0"/>
              </a:spcAft>
            </a:pPr>
            <a:r>
              <a:rPr lang="en-US" altLang="zh-CN" sz="1000" b="1" dirty="0">
                <a:solidFill>
                  <a:srgbClr val="535353"/>
                </a:solidFill>
                <a:ea typeface="宋体" panose="02010600030101010101" pitchFamily="2" charset="-122"/>
                <a:cs typeface="Arial" panose="020B0604020202020204" pitchFamily="34" charset="0"/>
              </a:rPr>
              <a:t>Copyright©2016 Huawei Technologies Co., Ltd. All Rights Reserved.</a:t>
            </a:r>
            <a:endParaRPr lang="zh-CN" altLang="zh-CN" sz="1000" dirty="0">
              <a:solidFill>
                <a:srgbClr val="535353"/>
              </a:solidFill>
              <a:ea typeface="宋体" panose="02010600030101010101" pitchFamily="2" charset="-122"/>
              <a:cs typeface="Arial" panose="020B0604020202020204" pitchFamily="34" charset="0"/>
            </a:endParaRPr>
          </a:p>
          <a:p>
            <a:pPr defTabSz="1218591" eaLnBrk="1" fontAlgn="auto" hangingPunct="1">
              <a:spcBef>
                <a:spcPts val="0"/>
              </a:spcBef>
              <a:spcAft>
                <a:spcPts val="0"/>
              </a:spcAft>
            </a:pPr>
            <a:r>
              <a:rPr lang="en-US" altLang="zh-CN" sz="1000" dirty="0">
                <a:solidFill>
                  <a:srgbClr val="535353"/>
                </a:solidFill>
                <a:ea typeface="宋体" panose="02010600030101010101" pitchFamily="2" charset="-122"/>
                <a:cs typeface="Arial" panose="020B0604020202020204"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000" dirty="0">
              <a:solidFill>
                <a:srgbClr val="535353"/>
              </a:solidFill>
              <a:ea typeface="宋体" panose="02010600030101010101" pitchFamily="2" charset="-122"/>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1218591" rtl="0" eaLnBrk="1" latinLnBrk="0" hangingPunct="1">
        <a:spcBef>
          <a:spcPct val="0"/>
        </a:spcBef>
        <a:buNone/>
        <a:defRPr sz="5900" kern="1200">
          <a:solidFill>
            <a:schemeClr val="tx1"/>
          </a:solidFill>
          <a:latin typeface="+mj-lt"/>
          <a:ea typeface="+mj-ea"/>
          <a:cs typeface="+mj-cs"/>
        </a:defRPr>
      </a:lvl1pPr>
    </p:titleStyle>
    <p:bodyStyle>
      <a:lvl1pPr marL="457209" indent="-457209" algn="l" defTabSz="1218591"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20" indent="-381008" algn="l" defTabSz="1218591"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4031" indent="-304806" algn="l" defTabSz="1218591"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44" indent="-304806" algn="l" defTabSz="1218591"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57" indent="-304806" algn="l" defTabSz="1218591"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235" indent="-304806" algn="l" defTabSz="1218591"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848" indent="-304806" algn="l" defTabSz="1218591"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461" indent="-304806" algn="l" defTabSz="1218591"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072" indent="-304806" algn="l" defTabSz="1218591"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8591" rtl="0" eaLnBrk="1" latinLnBrk="0" hangingPunct="1">
        <a:defRPr sz="2400" kern="1200">
          <a:solidFill>
            <a:schemeClr val="tx1"/>
          </a:solidFill>
          <a:latin typeface="+mn-lt"/>
          <a:ea typeface="+mn-ea"/>
          <a:cs typeface="+mn-cs"/>
        </a:defRPr>
      </a:lvl1pPr>
      <a:lvl2pPr marL="609613" algn="l" defTabSz="1218591" rtl="0" eaLnBrk="1" latinLnBrk="0" hangingPunct="1">
        <a:defRPr sz="2400" kern="1200">
          <a:solidFill>
            <a:schemeClr val="tx1"/>
          </a:solidFill>
          <a:latin typeface="+mn-lt"/>
          <a:ea typeface="+mn-ea"/>
          <a:cs typeface="+mn-cs"/>
        </a:defRPr>
      </a:lvl2pPr>
      <a:lvl3pPr marL="1219226" algn="l" defTabSz="1218591" rtl="0" eaLnBrk="1" latinLnBrk="0" hangingPunct="1">
        <a:defRPr sz="2400" kern="1200">
          <a:solidFill>
            <a:schemeClr val="tx1"/>
          </a:solidFill>
          <a:latin typeface="+mn-lt"/>
          <a:ea typeface="+mn-ea"/>
          <a:cs typeface="+mn-cs"/>
        </a:defRPr>
      </a:lvl3pPr>
      <a:lvl4pPr marL="1828838" algn="l" defTabSz="1218591" rtl="0" eaLnBrk="1" latinLnBrk="0" hangingPunct="1">
        <a:defRPr sz="2400" kern="1200">
          <a:solidFill>
            <a:schemeClr val="tx1"/>
          </a:solidFill>
          <a:latin typeface="+mn-lt"/>
          <a:ea typeface="+mn-ea"/>
          <a:cs typeface="+mn-cs"/>
        </a:defRPr>
      </a:lvl4pPr>
      <a:lvl5pPr marL="2438451" algn="l" defTabSz="1218591" rtl="0" eaLnBrk="1" latinLnBrk="0" hangingPunct="1">
        <a:defRPr sz="2400" kern="1200">
          <a:solidFill>
            <a:schemeClr val="tx1"/>
          </a:solidFill>
          <a:latin typeface="+mn-lt"/>
          <a:ea typeface="+mn-ea"/>
          <a:cs typeface="+mn-cs"/>
        </a:defRPr>
      </a:lvl5pPr>
      <a:lvl6pPr marL="3048063" algn="l" defTabSz="1218591" rtl="0" eaLnBrk="1" latinLnBrk="0" hangingPunct="1">
        <a:defRPr sz="2400" kern="1200">
          <a:solidFill>
            <a:schemeClr val="tx1"/>
          </a:solidFill>
          <a:latin typeface="+mn-lt"/>
          <a:ea typeface="+mn-ea"/>
          <a:cs typeface="+mn-cs"/>
        </a:defRPr>
      </a:lvl6pPr>
      <a:lvl7pPr marL="3657041" algn="l" defTabSz="1218591" rtl="0" eaLnBrk="1" latinLnBrk="0" hangingPunct="1">
        <a:defRPr sz="2400" kern="1200">
          <a:solidFill>
            <a:schemeClr val="tx1"/>
          </a:solidFill>
          <a:latin typeface="+mn-lt"/>
          <a:ea typeface="+mn-ea"/>
          <a:cs typeface="+mn-cs"/>
        </a:defRPr>
      </a:lvl7pPr>
      <a:lvl8pPr marL="4266654" algn="l" defTabSz="1218591" rtl="0" eaLnBrk="1" latinLnBrk="0" hangingPunct="1">
        <a:defRPr sz="2400" kern="1200">
          <a:solidFill>
            <a:schemeClr val="tx1"/>
          </a:solidFill>
          <a:latin typeface="+mn-lt"/>
          <a:ea typeface="+mn-ea"/>
          <a:cs typeface="+mn-cs"/>
        </a:defRPr>
      </a:lvl8pPr>
      <a:lvl9pPr marL="4876266" algn="l" defTabSz="1218591"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01421" y="422684"/>
            <a:ext cx="25108733" cy="153452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001421" y="2113415"/>
            <a:ext cx="25108733" cy="503727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2001421" y="7358359"/>
            <a:ext cx="6550104" cy="422683"/>
          </a:xfrm>
          <a:prstGeom prst="rect">
            <a:avLst/>
          </a:prstGeom>
        </p:spPr>
        <p:txBody>
          <a:bodyPr vert="horz" lIns="91440" tIns="45720" rIns="91440" bIns="45720" rtlCol="0" anchor="ctr"/>
          <a:lstStyle>
            <a:lvl1pPr algn="l">
              <a:defRPr sz="1389">
                <a:solidFill>
                  <a:schemeClr val="tx1">
                    <a:tint val="75000"/>
                  </a:schemeClr>
                </a:solidFill>
              </a:defRPr>
            </a:lvl1pPr>
          </a:lstStyle>
          <a:p>
            <a:fld id="{C764DE79-268F-4C1A-8933-263129D2AF90}" type="datetimeFigureOut">
              <a:rPr lang="en-US" dirty="0"/>
              <a:t>12/17/21</a:t>
            </a:fld>
            <a:endParaRPr lang="en-US" dirty="0"/>
          </a:p>
        </p:txBody>
      </p:sp>
      <p:sp>
        <p:nvSpPr>
          <p:cNvPr id="5" name="Footer Placeholder 4"/>
          <p:cNvSpPr>
            <a:spLocks noGrp="1"/>
          </p:cNvSpPr>
          <p:nvPr>
            <p:ph type="ftr" sz="quarter" idx="3"/>
          </p:nvPr>
        </p:nvSpPr>
        <p:spPr>
          <a:xfrm>
            <a:off x="9643209" y="7358359"/>
            <a:ext cx="9825157" cy="422683"/>
          </a:xfrm>
          <a:prstGeom prst="rect">
            <a:avLst/>
          </a:prstGeom>
        </p:spPr>
        <p:txBody>
          <a:bodyPr vert="horz" lIns="91440" tIns="45720" rIns="91440" bIns="45720" rtlCol="0" anchor="ctr"/>
          <a:lstStyle>
            <a:lvl1pPr algn="ctr">
              <a:defRPr sz="1389">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0560050" y="7358359"/>
            <a:ext cx="6550104" cy="422683"/>
          </a:xfrm>
          <a:prstGeom prst="rect">
            <a:avLst/>
          </a:prstGeom>
        </p:spPr>
        <p:txBody>
          <a:bodyPr vert="horz" lIns="91440" tIns="45720" rIns="91440" bIns="45720" rtlCol="0" anchor="ctr"/>
          <a:lstStyle>
            <a:lvl1pPr algn="r">
              <a:defRPr sz="1389">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03242597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1058509" rtl="0" eaLnBrk="1" latinLnBrk="0" hangingPunct="1">
        <a:lnSpc>
          <a:spcPct val="90000"/>
        </a:lnSpc>
        <a:spcBef>
          <a:spcPct val="0"/>
        </a:spcBef>
        <a:buNone/>
        <a:defRPr sz="5093" kern="1200">
          <a:solidFill>
            <a:schemeClr val="tx1"/>
          </a:solidFill>
          <a:latin typeface="+mj-lt"/>
          <a:ea typeface="+mj-ea"/>
          <a:cs typeface="+mj-cs"/>
        </a:defRPr>
      </a:lvl1pPr>
    </p:titleStyle>
    <p:bodyStyle>
      <a:lvl1pPr marL="264627" indent="-264627" algn="l" defTabSz="1058509" rtl="0" eaLnBrk="1" latinLnBrk="0" hangingPunct="1">
        <a:lnSpc>
          <a:spcPct val="90000"/>
        </a:lnSpc>
        <a:spcBef>
          <a:spcPts val="1158"/>
        </a:spcBef>
        <a:buFont typeface="Arial" panose="020B0604020202020204" pitchFamily="34" charset="0"/>
        <a:buChar char="•"/>
        <a:defRPr sz="3241" kern="1200">
          <a:solidFill>
            <a:schemeClr val="tx1"/>
          </a:solidFill>
          <a:latin typeface="+mn-lt"/>
          <a:ea typeface="+mn-ea"/>
          <a:cs typeface="+mn-cs"/>
        </a:defRPr>
      </a:lvl1pPr>
      <a:lvl2pPr marL="793882" indent="-264627" algn="l" defTabSz="1058509" rtl="0" eaLnBrk="1" latinLnBrk="0" hangingPunct="1">
        <a:lnSpc>
          <a:spcPct val="90000"/>
        </a:lnSpc>
        <a:spcBef>
          <a:spcPts val="579"/>
        </a:spcBef>
        <a:buFont typeface="Arial" panose="020B0604020202020204" pitchFamily="34" charset="0"/>
        <a:buChar char="•"/>
        <a:defRPr sz="2778" kern="1200">
          <a:solidFill>
            <a:schemeClr val="tx1"/>
          </a:solidFill>
          <a:latin typeface="+mn-lt"/>
          <a:ea typeface="+mn-ea"/>
          <a:cs typeface="+mn-cs"/>
        </a:defRPr>
      </a:lvl2pPr>
      <a:lvl3pPr marL="1323137" indent="-264627" algn="l" defTabSz="1058509" rtl="0" eaLnBrk="1" latinLnBrk="0" hangingPunct="1">
        <a:lnSpc>
          <a:spcPct val="90000"/>
        </a:lnSpc>
        <a:spcBef>
          <a:spcPts val="579"/>
        </a:spcBef>
        <a:buFont typeface="Arial" panose="020B0604020202020204" pitchFamily="34" charset="0"/>
        <a:buChar char="•"/>
        <a:defRPr sz="2315" kern="1200">
          <a:solidFill>
            <a:schemeClr val="tx1"/>
          </a:solidFill>
          <a:latin typeface="+mn-lt"/>
          <a:ea typeface="+mn-ea"/>
          <a:cs typeface="+mn-cs"/>
        </a:defRPr>
      </a:lvl3pPr>
      <a:lvl4pPr marL="1852392" indent="-264627" algn="l" defTabSz="1058509" rtl="0" eaLnBrk="1" latinLnBrk="0" hangingPunct="1">
        <a:lnSpc>
          <a:spcPct val="90000"/>
        </a:lnSpc>
        <a:spcBef>
          <a:spcPts val="579"/>
        </a:spcBef>
        <a:buFont typeface="Arial" panose="020B0604020202020204" pitchFamily="34" charset="0"/>
        <a:buChar char="•"/>
        <a:defRPr sz="2084" kern="1200">
          <a:solidFill>
            <a:schemeClr val="tx1"/>
          </a:solidFill>
          <a:latin typeface="+mn-lt"/>
          <a:ea typeface="+mn-ea"/>
          <a:cs typeface="+mn-cs"/>
        </a:defRPr>
      </a:lvl4pPr>
      <a:lvl5pPr marL="2381646" indent="-264627" algn="l" defTabSz="1058509" rtl="0" eaLnBrk="1" latinLnBrk="0" hangingPunct="1">
        <a:lnSpc>
          <a:spcPct val="90000"/>
        </a:lnSpc>
        <a:spcBef>
          <a:spcPts val="579"/>
        </a:spcBef>
        <a:buFont typeface="Arial" panose="020B0604020202020204" pitchFamily="34" charset="0"/>
        <a:buChar char="•"/>
        <a:defRPr sz="2084" kern="1200">
          <a:solidFill>
            <a:schemeClr val="tx1"/>
          </a:solidFill>
          <a:latin typeface="+mn-lt"/>
          <a:ea typeface="+mn-ea"/>
          <a:cs typeface="+mn-cs"/>
        </a:defRPr>
      </a:lvl5pPr>
      <a:lvl6pPr marL="2910901" indent="-264627" algn="l" defTabSz="1058509" rtl="0" eaLnBrk="1" latinLnBrk="0" hangingPunct="1">
        <a:lnSpc>
          <a:spcPct val="90000"/>
        </a:lnSpc>
        <a:spcBef>
          <a:spcPts val="579"/>
        </a:spcBef>
        <a:buFont typeface="Arial" panose="020B0604020202020204" pitchFamily="34" charset="0"/>
        <a:buChar char="•"/>
        <a:defRPr sz="2084" kern="1200">
          <a:solidFill>
            <a:schemeClr val="tx1"/>
          </a:solidFill>
          <a:latin typeface="+mn-lt"/>
          <a:ea typeface="+mn-ea"/>
          <a:cs typeface="+mn-cs"/>
        </a:defRPr>
      </a:lvl6pPr>
      <a:lvl7pPr marL="3440156" indent="-264627" algn="l" defTabSz="1058509" rtl="0" eaLnBrk="1" latinLnBrk="0" hangingPunct="1">
        <a:lnSpc>
          <a:spcPct val="90000"/>
        </a:lnSpc>
        <a:spcBef>
          <a:spcPts val="579"/>
        </a:spcBef>
        <a:buFont typeface="Arial" panose="020B0604020202020204" pitchFamily="34" charset="0"/>
        <a:buChar char="•"/>
        <a:defRPr sz="2084" kern="1200">
          <a:solidFill>
            <a:schemeClr val="tx1"/>
          </a:solidFill>
          <a:latin typeface="+mn-lt"/>
          <a:ea typeface="+mn-ea"/>
          <a:cs typeface="+mn-cs"/>
        </a:defRPr>
      </a:lvl7pPr>
      <a:lvl8pPr marL="3969410" indent="-264627" algn="l" defTabSz="1058509" rtl="0" eaLnBrk="1" latinLnBrk="0" hangingPunct="1">
        <a:lnSpc>
          <a:spcPct val="90000"/>
        </a:lnSpc>
        <a:spcBef>
          <a:spcPts val="579"/>
        </a:spcBef>
        <a:buFont typeface="Arial" panose="020B0604020202020204" pitchFamily="34" charset="0"/>
        <a:buChar char="•"/>
        <a:defRPr sz="2084" kern="1200">
          <a:solidFill>
            <a:schemeClr val="tx1"/>
          </a:solidFill>
          <a:latin typeface="+mn-lt"/>
          <a:ea typeface="+mn-ea"/>
          <a:cs typeface="+mn-cs"/>
        </a:defRPr>
      </a:lvl8pPr>
      <a:lvl9pPr marL="4498665" indent="-264627" algn="l" defTabSz="1058509" rtl="0" eaLnBrk="1" latinLnBrk="0" hangingPunct="1">
        <a:lnSpc>
          <a:spcPct val="90000"/>
        </a:lnSpc>
        <a:spcBef>
          <a:spcPts val="579"/>
        </a:spcBef>
        <a:buFont typeface="Arial" panose="020B0604020202020204" pitchFamily="34" charset="0"/>
        <a:buChar char="•"/>
        <a:defRPr sz="2084" kern="1200">
          <a:solidFill>
            <a:schemeClr val="tx1"/>
          </a:solidFill>
          <a:latin typeface="+mn-lt"/>
          <a:ea typeface="+mn-ea"/>
          <a:cs typeface="+mn-cs"/>
        </a:defRPr>
      </a:lvl9pPr>
    </p:bodyStyle>
    <p:otherStyle>
      <a:defPPr>
        <a:defRPr lang="en-US"/>
      </a:defPPr>
      <a:lvl1pPr marL="0" algn="l" defTabSz="1058509" rtl="0" eaLnBrk="1" latinLnBrk="0" hangingPunct="1">
        <a:defRPr sz="2084" kern="1200">
          <a:solidFill>
            <a:schemeClr val="tx1"/>
          </a:solidFill>
          <a:latin typeface="+mn-lt"/>
          <a:ea typeface="+mn-ea"/>
          <a:cs typeface="+mn-cs"/>
        </a:defRPr>
      </a:lvl1pPr>
      <a:lvl2pPr marL="529255" algn="l" defTabSz="1058509" rtl="0" eaLnBrk="1" latinLnBrk="0" hangingPunct="1">
        <a:defRPr sz="2084" kern="1200">
          <a:solidFill>
            <a:schemeClr val="tx1"/>
          </a:solidFill>
          <a:latin typeface="+mn-lt"/>
          <a:ea typeface="+mn-ea"/>
          <a:cs typeface="+mn-cs"/>
        </a:defRPr>
      </a:lvl2pPr>
      <a:lvl3pPr marL="1058509" algn="l" defTabSz="1058509" rtl="0" eaLnBrk="1" latinLnBrk="0" hangingPunct="1">
        <a:defRPr sz="2084" kern="1200">
          <a:solidFill>
            <a:schemeClr val="tx1"/>
          </a:solidFill>
          <a:latin typeface="+mn-lt"/>
          <a:ea typeface="+mn-ea"/>
          <a:cs typeface="+mn-cs"/>
        </a:defRPr>
      </a:lvl3pPr>
      <a:lvl4pPr marL="1587764" algn="l" defTabSz="1058509" rtl="0" eaLnBrk="1" latinLnBrk="0" hangingPunct="1">
        <a:defRPr sz="2084" kern="1200">
          <a:solidFill>
            <a:schemeClr val="tx1"/>
          </a:solidFill>
          <a:latin typeface="+mn-lt"/>
          <a:ea typeface="+mn-ea"/>
          <a:cs typeface="+mn-cs"/>
        </a:defRPr>
      </a:lvl4pPr>
      <a:lvl5pPr marL="2117019" algn="l" defTabSz="1058509" rtl="0" eaLnBrk="1" latinLnBrk="0" hangingPunct="1">
        <a:defRPr sz="2084" kern="1200">
          <a:solidFill>
            <a:schemeClr val="tx1"/>
          </a:solidFill>
          <a:latin typeface="+mn-lt"/>
          <a:ea typeface="+mn-ea"/>
          <a:cs typeface="+mn-cs"/>
        </a:defRPr>
      </a:lvl5pPr>
      <a:lvl6pPr marL="2646274" algn="l" defTabSz="1058509" rtl="0" eaLnBrk="1" latinLnBrk="0" hangingPunct="1">
        <a:defRPr sz="2084" kern="1200">
          <a:solidFill>
            <a:schemeClr val="tx1"/>
          </a:solidFill>
          <a:latin typeface="+mn-lt"/>
          <a:ea typeface="+mn-ea"/>
          <a:cs typeface="+mn-cs"/>
        </a:defRPr>
      </a:lvl6pPr>
      <a:lvl7pPr marL="3175528" algn="l" defTabSz="1058509" rtl="0" eaLnBrk="1" latinLnBrk="0" hangingPunct="1">
        <a:defRPr sz="2084" kern="1200">
          <a:solidFill>
            <a:schemeClr val="tx1"/>
          </a:solidFill>
          <a:latin typeface="+mn-lt"/>
          <a:ea typeface="+mn-ea"/>
          <a:cs typeface="+mn-cs"/>
        </a:defRPr>
      </a:lvl7pPr>
      <a:lvl8pPr marL="3704783" algn="l" defTabSz="1058509" rtl="0" eaLnBrk="1" latinLnBrk="0" hangingPunct="1">
        <a:defRPr sz="2084" kern="1200">
          <a:solidFill>
            <a:schemeClr val="tx1"/>
          </a:solidFill>
          <a:latin typeface="+mn-lt"/>
          <a:ea typeface="+mn-ea"/>
          <a:cs typeface="+mn-cs"/>
        </a:defRPr>
      </a:lvl8pPr>
      <a:lvl9pPr marL="4234038" algn="l" defTabSz="1058509" rtl="0" eaLnBrk="1" latinLnBrk="0" hangingPunct="1">
        <a:defRPr sz="20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72565" y="836091"/>
            <a:ext cx="28883439" cy="5349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endParaRPr lang="en-US" altLang="zh-CN" sz="1100"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11573033" y="170369"/>
            <a:ext cx="8802410"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sym typeface="微软雅黑" panose="020B0503020204020204" pitchFamily="34" charset="-122"/>
              </a:rPr>
              <a:t>佛山市</a:t>
            </a:r>
            <a:r>
              <a:rPr lang="zh-CN" altLang="en-US" sz="2400" b="1" dirty="0">
                <a:latin typeface="微软雅黑" panose="020B0503020204020204" pitchFamily="34" charset="-122"/>
                <a:ea typeface="微软雅黑" panose="020B0503020204020204" pitchFamily="34" charset="-122"/>
              </a:rPr>
              <a:t>数字政府市域治理</a:t>
            </a:r>
            <a:r>
              <a:rPr lang="zh-CN" altLang="en-US" sz="2400" b="1" dirty="0">
                <a:latin typeface="微软雅黑" panose="020B0503020204020204" pitchFamily="34" charset="-122"/>
                <a:ea typeface="微软雅黑" panose="020B0503020204020204" pitchFamily="34" charset="-122"/>
                <a:sym typeface="微软雅黑" panose="020B0503020204020204" pitchFamily="34" charset="-122"/>
              </a:rPr>
              <a:t>“一网统管”应用专题建设流程指引图</a:t>
            </a:r>
            <a:endParaRPr lang="zh-TW" altLang="en-US" sz="2000" b="1" dirty="0">
              <a:latin typeface="微软雅黑" panose="020B0503020204020204" pitchFamily="34" charset="-122"/>
              <a:ea typeface="微软雅黑" panose="020B0503020204020204" pitchFamily="34" charset="-122"/>
            </a:endParaRPr>
          </a:p>
        </p:txBody>
      </p:sp>
      <p:cxnSp>
        <p:nvCxnSpPr>
          <p:cNvPr id="5" name="直接连接符 4"/>
          <p:cNvCxnSpPr/>
          <p:nvPr/>
        </p:nvCxnSpPr>
        <p:spPr bwMode="auto">
          <a:xfrm flipV="1">
            <a:off x="496636" y="2638072"/>
            <a:ext cx="28319667" cy="40424"/>
          </a:xfrm>
          <a:prstGeom prst="line">
            <a:avLst/>
          </a:prstGeom>
          <a:solidFill>
            <a:schemeClr val="accent1"/>
          </a:solidFill>
          <a:ln w="19050" cap="flat" cmpd="sng" algn="ctr">
            <a:solidFill>
              <a:schemeClr val="bg2">
                <a:lumMod val="50000"/>
              </a:schemeClr>
            </a:solidFill>
            <a:prstDash val="dash"/>
            <a:round/>
            <a:headEnd type="none" w="med" len="med"/>
            <a:tailEnd type="none" w="med" len="med"/>
          </a:ln>
        </p:spPr>
      </p:cxnSp>
      <p:cxnSp>
        <p:nvCxnSpPr>
          <p:cNvPr id="31" name="直接连接符 30"/>
          <p:cNvCxnSpPr/>
          <p:nvPr/>
        </p:nvCxnSpPr>
        <p:spPr bwMode="auto">
          <a:xfrm>
            <a:off x="542355" y="6230401"/>
            <a:ext cx="28273947" cy="45719"/>
          </a:xfrm>
          <a:prstGeom prst="line">
            <a:avLst/>
          </a:prstGeom>
          <a:solidFill>
            <a:schemeClr val="accent1"/>
          </a:solidFill>
          <a:ln w="19050" cap="flat" cmpd="sng" algn="ctr">
            <a:solidFill>
              <a:schemeClr val="bg2">
                <a:lumMod val="50000"/>
              </a:schemeClr>
            </a:solidFill>
            <a:prstDash val="solid"/>
            <a:round/>
            <a:headEnd type="none" w="med" len="med"/>
            <a:tailEnd type="none" w="med" len="med"/>
          </a:ln>
        </p:spPr>
      </p:cxnSp>
      <p:sp>
        <p:nvSpPr>
          <p:cNvPr id="32" name="矩形 31"/>
          <p:cNvSpPr/>
          <p:nvPr/>
        </p:nvSpPr>
        <p:spPr bwMode="auto">
          <a:xfrm>
            <a:off x="464967" y="1943330"/>
            <a:ext cx="952669" cy="354510"/>
          </a:xfrm>
          <a:prstGeom prst="rect">
            <a:avLst/>
          </a:prstGeom>
          <a:solidFill>
            <a:srgbClr val="FFFFFF"/>
          </a:solidFill>
          <a:ln w="9525" cap="flat" cmpd="sng" algn="ctr">
            <a:solidFill>
              <a:srgbClr val="FFFFFF"/>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政数局</a:t>
            </a:r>
          </a:p>
        </p:txBody>
      </p:sp>
      <p:sp>
        <p:nvSpPr>
          <p:cNvPr id="33" name="矩形 32"/>
          <p:cNvSpPr/>
          <p:nvPr/>
        </p:nvSpPr>
        <p:spPr bwMode="auto">
          <a:xfrm>
            <a:off x="147819" y="4080174"/>
            <a:ext cx="1570736" cy="354510"/>
          </a:xfrm>
          <a:prstGeom prst="rect">
            <a:avLst/>
          </a:prstGeom>
          <a:noFill/>
          <a:ln w="9525" cap="flat" cmpd="sng" algn="ctr">
            <a:no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专题牵头单位</a:t>
            </a:r>
          </a:p>
        </p:txBody>
      </p:sp>
      <p:sp>
        <p:nvSpPr>
          <p:cNvPr id="35" name="矩形 34"/>
          <p:cNvSpPr/>
          <p:nvPr/>
        </p:nvSpPr>
        <p:spPr bwMode="auto">
          <a:xfrm>
            <a:off x="231102" y="6734954"/>
            <a:ext cx="824647" cy="354510"/>
          </a:xfrm>
          <a:prstGeom prst="rect">
            <a:avLst/>
          </a:prstGeom>
          <a:noFill/>
          <a:ln w="9525"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buFont typeface="Arial" panose="020B0604020202020204" pitchFamily="34" charset="0"/>
              <a:buNone/>
            </a:pPr>
            <a:r>
              <a:rPr lang="zh-CN" altLang="en-US" sz="1200" dirty="0">
                <a:latin typeface="微软雅黑" panose="020B0503020204020204" pitchFamily="34" charset="-122"/>
                <a:ea typeface="微软雅黑" panose="020B0503020204020204" pitchFamily="34" charset="-122"/>
              </a:rPr>
              <a:t>输出材料</a:t>
            </a:r>
          </a:p>
        </p:txBody>
      </p:sp>
      <p:cxnSp>
        <p:nvCxnSpPr>
          <p:cNvPr id="36" name="直接连接符 35"/>
          <p:cNvCxnSpPr/>
          <p:nvPr/>
        </p:nvCxnSpPr>
        <p:spPr bwMode="auto">
          <a:xfrm flipV="1">
            <a:off x="464965" y="1499611"/>
            <a:ext cx="28351337" cy="44783"/>
          </a:xfrm>
          <a:prstGeom prst="line">
            <a:avLst/>
          </a:prstGeom>
          <a:solidFill>
            <a:schemeClr val="accent1"/>
          </a:solidFill>
          <a:ln w="19050" cap="flat" cmpd="sng" algn="ctr">
            <a:solidFill>
              <a:schemeClr val="bg2">
                <a:lumMod val="50000"/>
              </a:schemeClr>
            </a:solidFill>
            <a:prstDash val="solid"/>
            <a:round/>
            <a:headEnd type="none" w="med" len="med"/>
            <a:tailEnd type="none" w="med" len="med"/>
          </a:ln>
        </p:spPr>
      </p:cxnSp>
      <p:sp>
        <p:nvSpPr>
          <p:cNvPr id="37" name="矩形 36"/>
          <p:cNvSpPr/>
          <p:nvPr/>
        </p:nvSpPr>
        <p:spPr bwMode="auto">
          <a:xfrm>
            <a:off x="1802868" y="1902452"/>
            <a:ext cx="829740"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通知下发</a:t>
            </a:r>
          </a:p>
        </p:txBody>
      </p:sp>
      <p:sp>
        <p:nvSpPr>
          <p:cNvPr id="6" name="流程图: 文档 5"/>
          <p:cNvSpPr/>
          <p:nvPr/>
        </p:nvSpPr>
        <p:spPr bwMode="auto">
          <a:xfrm>
            <a:off x="1310140" y="6587938"/>
            <a:ext cx="2708937" cy="1347230"/>
          </a:xfrm>
          <a:prstGeom prst="flowChartDocument">
            <a:avLst/>
          </a:prstGeom>
          <a:solidFill>
            <a:schemeClr val="accent2">
              <a:lumMod val="20000"/>
              <a:lumOff val="80000"/>
            </a:schemeClr>
          </a:solidFill>
          <a:ln w="9525" cap="flat" cmpd="sng" algn="ctr">
            <a:solidFill>
              <a:schemeClr val="bg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t" anchorCtr="0" forceAA="0" compatLnSpc="1">
            <a:prstTxWarp prst="textNoShape">
              <a:avLst/>
            </a:prstTxWarp>
            <a:noAutofit/>
          </a:bodyPr>
          <a:lstStyle/>
          <a:p>
            <a:r>
              <a:rPr lang="en-US" altLang="zh-CN" sz="1000" dirty="0">
                <a:solidFill>
                  <a:schemeClr val="dk1"/>
                </a:solidFill>
                <a:latin typeface="微软雅黑" panose="020B0503020204020204" pitchFamily="34" charset="-122"/>
                <a:ea typeface="微软雅黑" panose="020B0503020204020204" pitchFamily="34" charset="-122"/>
              </a:rPr>
              <a:t>1</a:t>
            </a:r>
            <a:r>
              <a:rPr lang="zh-CN" altLang="en-US" sz="1000" dirty="0">
                <a:solidFill>
                  <a:schemeClr val="dk1"/>
                </a:solidFill>
                <a:latin typeface="微软雅黑" panose="020B0503020204020204" pitchFamily="34" charset="-122"/>
                <a:ea typeface="微软雅黑" panose="020B0503020204020204" pitchFamily="34" charset="-122"/>
              </a:rPr>
              <a:t>、佛山市“一网统管”</a:t>
            </a:r>
            <a:r>
              <a:rPr lang="en" altLang="zh-CN" sz="1000" dirty="0">
                <a:solidFill>
                  <a:schemeClr val="dk1"/>
                </a:solidFill>
                <a:latin typeface="微软雅黑" panose="020B0503020204020204" pitchFamily="34" charset="-122"/>
                <a:ea typeface="微软雅黑" panose="020B0503020204020204" pitchFamily="34" charset="-122"/>
              </a:rPr>
              <a:t>XX</a:t>
            </a:r>
            <a:r>
              <a:rPr lang="zh-CN" altLang="en-US" sz="1000" dirty="0">
                <a:solidFill>
                  <a:schemeClr val="dk1"/>
                </a:solidFill>
                <a:latin typeface="微软雅黑" panose="020B0503020204020204" pitchFamily="34" charset="-122"/>
                <a:ea typeface="微软雅黑" panose="020B0503020204020204" pitchFamily="34" charset="-122"/>
              </a:rPr>
              <a:t>专题建设工作方案；</a:t>
            </a:r>
            <a:endParaRPr lang="en-US" altLang="zh-CN" sz="1000" dirty="0">
              <a:solidFill>
                <a:schemeClr val="dk1"/>
              </a:solidFill>
              <a:latin typeface="微软雅黑" panose="020B0503020204020204" pitchFamily="34" charset="-122"/>
              <a:ea typeface="微软雅黑" panose="020B0503020204020204" pitchFamily="34" charset="-122"/>
            </a:endParaRPr>
          </a:p>
          <a:p>
            <a:r>
              <a:rPr lang="en-US" altLang="zh-CN" sz="1000" dirty="0">
                <a:solidFill>
                  <a:schemeClr val="dk1"/>
                </a:solidFill>
                <a:latin typeface="微软雅黑" panose="020B0503020204020204" pitchFamily="34" charset="-122"/>
                <a:ea typeface="微软雅黑" panose="020B0503020204020204" pitchFamily="34" charset="-122"/>
              </a:rPr>
              <a:t>2</a:t>
            </a:r>
            <a:r>
              <a:rPr lang="zh-CN" altLang="en-US" sz="1000" dirty="0">
                <a:solidFill>
                  <a:schemeClr val="dk1"/>
                </a:solidFill>
                <a:latin typeface="微软雅黑" panose="020B0503020204020204" pitchFamily="34" charset="-122"/>
                <a:ea typeface="微软雅黑" panose="020B0503020204020204" pitchFamily="34" charset="-122"/>
              </a:rPr>
              <a:t>、佛山市“一网统管”应用专题清单；</a:t>
            </a:r>
            <a:endParaRPr lang="en-US" altLang="zh-CN" sz="1000" dirty="0">
              <a:solidFill>
                <a:schemeClr val="dk1"/>
              </a:solidFill>
              <a:latin typeface="微软雅黑" panose="020B0503020204020204" pitchFamily="34" charset="-122"/>
              <a:ea typeface="微软雅黑" panose="020B0503020204020204" pitchFamily="34" charset="-122"/>
            </a:endParaRPr>
          </a:p>
          <a:p>
            <a:r>
              <a:rPr lang="en-US" altLang="zh-CN" sz="1000" dirty="0">
                <a:solidFill>
                  <a:schemeClr val="dk1"/>
                </a:solidFill>
                <a:latin typeface="微软雅黑" panose="020B0503020204020204" pitchFamily="34" charset="-122"/>
                <a:ea typeface="微软雅黑" panose="020B0503020204020204" pitchFamily="34" charset="-122"/>
              </a:rPr>
              <a:t>3</a:t>
            </a:r>
            <a:r>
              <a:rPr lang="zh-CN" altLang="en-US" sz="1000" dirty="0">
                <a:solidFill>
                  <a:schemeClr val="dk1"/>
                </a:solidFill>
                <a:latin typeface="微软雅黑" panose="020B0503020204020204" pitchFamily="34" charset="-122"/>
                <a:ea typeface="微软雅黑" panose="020B0503020204020204" pitchFamily="34" charset="-122"/>
              </a:rPr>
              <a:t>、</a:t>
            </a:r>
            <a:r>
              <a:rPr lang="zh-CN" altLang="en-US" sz="1000" dirty="0">
                <a:solidFill>
                  <a:schemeClr val="dk1"/>
                </a:solidFill>
                <a:latin typeface="微软雅黑" panose="020B0503020204020204" pitchFamily="34" charset="-122"/>
                <a:ea typeface="微软雅黑" panose="020B0503020204020204" pitchFamily="34" charset="-122"/>
                <a:sym typeface="微软雅黑" panose="020B0503020204020204" pitchFamily="34" charset="-122"/>
              </a:rPr>
              <a:t>佛山市“一网统管”应用专题建设流程指引图；</a:t>
            </a:r>
            <a:endParaRPr lang="zh-CN" altLang="en-US" sz="1000" dirty="0">
              <a:solidFill>
                <a:schemeClr val="dk1"/>
              </a:solidFill>
              <a:latin typeface="微软雅黑" panose="020B0503020204020204" pitchFamily="34" charset="-122"/>
              <a:ea typeface="微软雅黑" panose="020B0503020204020204" pitchFamily="34" charset="-122"/>
            </a:endParaRPr>
          </a:p>
          <a:p>
            <a:r>
              <a:rPr lang="en-US" altLang="zh-CN" sz="1000" dirty="0">
                <a:solidFill>
                  <a:schemeClr val="dk1"/>
                </a:solidFill>
                <a:latin typeface="微软雅黑" panose="020B0503020204020204" pitchFamily="34" charset="-122"/>
                <a:ea typeface="微软雅黑" panose="020B0503020204020204" pitchFamily="34" charset="-122"/>
              </a:rPr>
              <a:t>4</a:t>
            </a:r>
            <a:r>
              <a:rPr lang="zh-CN" altLang="en-US" sz="1000" dirty="0">
                <a:solidFill>
                  <a:schemeClr val="dk1"/>
                </a:solidFill>
                <a:latin typeface="微软雅黑" panose="020B0503020204020204" pitchFamily="34" charset="-122"/>
                <a:ea typeface="微软雅黑" panose="020B0503020204020204" pitchFamily="34" charset="-122"/>
              </a:rPr>
              <a:t>、广东省数字政府省域治理“一网统管”</a:t>
            </a:r>
            <a:r>
              <a:rPr lang="en-US" altLang="zh-CN" sz="1000" dirty="0">
                <a:solidFill>
                  <a:schemeClr val="dk1"/>
                </a:solidFill>
                <a:latin typeface="微软雅黑" panose="020B0503020204020204" pitchFamily="34" charset="-122"/>
                <a:ea typeface="微软雅黑" panose="020B0503020204020204" pitchFamily="34" charset="-122"/>
              </a:rPr>
              <a:t>UI</a:t>
            </a:r>
            <a:r>
              <a:rPr lang="zh-CN" altLang="en-US" sz="1000" dirty="0">
                <a:solidFill>
                  <a:schemeClr val="dk1"/>
                </a:solidFill>
                <a:latin typeface="微软雅黑" panose="020B0503020204020204" pitchFamily="34" charset="-122"/>
                <a:ea typeface="微软雅黑" panose="020B0503020204020204" pitchFamily="34" charset="-122"/>
              </a:rPr>
              <a:t>风格设计指引； </a:t>
            </a:r>
          </a:p>
          <a:p>
            <a:endParaRPr lang="en-US" altLang="zh-CN" sz="1000" dirty="0">
              <a:solidFill>
                <a:schemeClr val="dk1"/>
              </a:solidFill>
              <a:latin typeface="微软雅黑" panose="020B0503020204020204" pitchFamily="34" charset="-122"/>
              <a:ea typeface="微软雅黑" panose="020B0503020204020204" pitchFamily="34" charset="-122"/>
            </a:endParaRPr>
          </a:p>
        </p:txBody>
      </p:sp>
      <p:cxnSp>
        <p:nvCxnSpPr>
          <p:cNvPr id="9" name="肘形连接符 8"/>
          <p:cNvCxnSpPr>
            <a:cxnSpLocks/>
            <a:stCxn id="37" idx="2"/>
          </p:cNvCxnSpPr>
          <p:nvPr/>
        </p:nvCxnSpPr>
        <p:spPr bwMode="auto">
          <a:xfrm rot="16200000" flipH="1">
            <a:off x="106709" y="4453674"/>
            <a:ext cx="4222059" cy="1"/>
          </a:xfrm>
          <a:prstGeom prst="bentConnector3">
            <a:avLst>
              <a:gd name="adj1" fmla="val 50000"/>
            </a:avLst>
          </a:prstGeom>
          <a:solidFill>
            <a:schemeClr val="accent1"/>
          </a:solidFill>
          <a:ln w="6350" cap="flat" cmpd="sng" algn="ctr">
            <a:solidFill>
              <a:schemeClr val="tx1"/>
            </a:solidFill>
            <a:prstDash val="sysDash"/>
            <a:round/>
            <a:headEnd type="none" w="med" len="med"/>
            <a:tailEnd type="triangle"/>
          </a:ln>
        </p:spPr>
      </p:cxnSp>
      <p:sp>
        <p:nvSpPr>
          <p:cNvPr id="49" name="矩形 48"/>
          <p:cNvSpPr/>
          <p:nvPr/>
        </p:nvSpPr>
        <p:spPr bwMode="auto">
          <a:xfrm>
            <a:off x="3468960" y="3665782"/>
            <a:ext cx="1126068"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组织专题工作小组启动会</a:t>
            </a:r>
          </a:p>
        </p:txBody>
      </p:sp>
      <p:cxnSp>
        <p:nvCxnSpPr>
          <p:cNvPr id="51" name="肘形连接符 50"/>
          <p:cNvCxnSpPr>
            <a:cxnSpLocks/>
            <a:stCxn id="37" idx="3"/>
          </p:cNvCxnSpPr>
          <p:nvPr/>
        </p:nvCxnSpPr>
        <p:spPr bwMode="auto">
          <a:xfrm>
            <a:off x="2632608" y="2122548"/>
            <a:ext cx="708654" cy="1751366"/>
          </a:xfrm>
          <a:prstGeom prst="bentConnector3">
            <a:avLst>
              <a:gd name="adj1" fmla="val 50000"/>
            </a:avLst>
          </a:prstGeom>
          <a:solidFill>
            <a:schemeClr val="accent1"/>
          </a:solidFill>
          <a:ln w="19050" cap="flat" cmpd="sng" algn="ctr">
            <a:solidFill>
              <a:schemeClr val="tx1"/>
            </a:solidFill>
            <a:prstDash val="solid"/>
            <a:round/>
            <a:headEnd type="none" w="med" len="med"/>
            <a:tailEnd type="triangle"/>
          </a:ln>
        </p:spPr>
      </p:cxnSp>
      <p:sp>
        <p:nvSpPr>
          <p:cNvPr id="52" name="流程图: 文档 51"/>
          <p:cNvSpPr/>
          <p:nvPr/>
        </p:nvSpPr>
        <p:spPr bwMode="auto">
          <a:xfrm>
            <a:off x="4426397" y="6594679"/>
            <a:ext cx="1686733" cy="592892"/>
          </a:xfrm>
          <a:prstGeom prst="flowChartDocument">
            <a:avLst/>
          </a:prstGeom>
          <a:solidFill>
            <a:schemeClr val="accent2">
              <a:lumMod val="20000"/>
              <a:lumOff val="80000"/>
            </a:schemeClr>
          </a:solidFill>
          <a:ln w="9525" cap="flat" cmpd="sng" algn="ctr">
            <a:solidFill>
              <a:schemeClr val="bg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t" anchorCtr="0" forceAA="0" compatLnSpc="1">
            <a:prstTxWarp prst="textNoShape">
              <a:avLst/>
            </a:prstTxWarp>
            <a:noAutofit/>
          </a:bodyPr>
          <a:lstStyle/>
          <a:p>
            <a:r>
              <a:rPr lang="en-US" altLang="zh-CN" sz="1000" dirty="0">
                <a:latin typeface="微软雅黑" panose="020B0503020204020204" pitchFamily="34" charset="-122"/>
                <a:ea typeface="微软雅黑" panose="020B0503020204020204" pitchFamily="34" charset="-122"/>
              </a:rPr>
              <a:t>1.</a:t>
            </a:r>
            <a:r>
              <a:rPr lang="zh-CN" altLang="en-US" sz="1000" dirty="0">
                <a:solidFill>
                  <a:schemeClr val="dk1"/>
                </a:solidFill>
                <a:latin typeface="微软雅黑" panose="020B0503020204020204" pitchFamily="34" charset="-122"/>
                <a:ea typeface="微软雅黑" panose="020B0503020204020204" pitchFamily="34" charset="-122"/>
              </a:rPr>
              <a:t>佛山市“一网统管”</a:t>
            </a:r>
            <a:r>
              <a:rPr lang="zh-CN" altLang="en" sz="1000" dirty="0">
                <a:solidFill>
                  <a:schemeClr val="dk1"/>
                </a:solidFill>
                <a:latin typeface="微软雅黑" panose="020B0503020204020204" pitchFamily="34" charset="-122"/>
                <a:ea typeface="微软雅黑" panose="020B0503020204020204" pitchFamily="34" charset="-122"/>
              </a:rPr>
              <a:t>应用</a:t>
            </a:r>
            <a:r>
              <a:rPr lang="zh-CN" altLang="en-US" sz="1000" dirty="0">
                <a:solidFill>
                  <a:schemeClr val="dk1"/>
                </a:solidFill>
                <a:latin typeface="微软雅黑" panose="020B0503020204020204" pitchFamily="34" charset="-122"/>
                <a:ea typeface="微软雅黑" panose="020B0503020204020204" pitchFamily="34" charset="-122"/>
              </a:rPr>
              <a:t>专题建设工作方案</a:t>
            </a:r>
            <a:endParaRPr lang="zh-CN" altLang="en-US" sz="1000" dirty="0">
              <a:latin typeface="微软雅黑" panose="020B0503020204020204" pitchFamily="34" charset="-122"/>
              <a:ea typeface="微软雅黑" panose="020B0503020204020204" pitchFamily="34" charset="-122"/>
            </a:endParaRPr>
          </a:p>
        </p:txBody>
      </p:sp>
      <p:cxnSp>
        <p:nvCxnSpPr>
          <p:cNvPr id="57" name="肘形连接符 56"/>
          <p:cNvCxnSpPr>
            <a:cxnSpLocks/>
            <a:stCxn id="49" idx="2"/>
            <a:endCxn id="52" idx="0"/>
          </p:cNvCxnSpPr>
          <p:nvPr/>
        </p:nvCxnSpPr>
        <p:spPr bwMode="auto">
          <a:xfrm rot="16200000" flipH="1">
            <a:off x="3406528" y="4731442"/>
            <a:ext cx="2488703" cy="1237770"/>
          </a:xfrm>
          <a:prstGeom prst="bentConnector3">
            <a:avLst>
              <a:gd name="adj1" fmla="val 50000"/>
            </a:avLst>
          </a:prstGeom>
          <a:solidFill>
            <a:schemeClr val="accent1"/>
          </a:solidFill>
          <a:ln w="6350" cap="flat" cmpd="sng" algn="ctr">
            <a:solidFill>
              <a:schemeClr val="tx1"/>
            </a:solidFill>
            <a:prstDash val="sysDash"/>
            <a:round/>
            <a:headEnd type="none" w="med" len="med"/>
            <a:tailEnd type="triangle"/>
          </a:ln>
        </p:spPr>
      </p:cxnSp>
      <p:sp>
        <p:nvSpPr>
          <p:cNvPr id="61" name="矩形 60"/>
          <p:cNvSpPr/>
          <p:nvPr/>
        </p:nvSpPr>
        <p:spPr bwMode="auto">
          <a:xfrm>
            <a:off x="3731822" y="975223"/>
            <a:ext cx="829740"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专题启动</a:t>
            </a:r>
          </a:p>
        </p:txBody>
      </p:sp>
      <p:sp>
        <p:nvSpPr>
          <p:cNvPr id="71" name="矩形 70"/>
          <p:cNvSpPr/>
          <p:nvPr/>
        </p:nvSpPr>
        <p:spPr bwMode="auto">
          <a:xfrm>
            <a:off x="5029485" y="3117389"/>
            <a:ext cx="2768496" cy="1481963"/>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eaLnBrk="1" hangingPunct="1"/>
            <a:endParaRPr lang="en-US" altLang="zh-CN" sz="1200" dirty="0">
              <a:solidFill>
                <a:schemeClr val="dk1"/>
              </a:solidFill>
              <a:latin typeface="微软雅黑" panose="020B0503020204020204" pitchFamily="34" charset="-122"/>
              <a:ea typeface="微软雅黑" panose="020B0503020204020204" pitchFamily="34" charset="-122"/>
            </a:endParaRPr>
          </a:p>
        </p:txBody>
      </p:sp>
      <p:sp>
        <p:nvSpPr>
          <p:cNvPr id="78" name="矩形 77"/>
          <p:cNvSpPr/>
          <p:nvPr/>
        </p:nvSpPr>
        <p:spPr bwMode="auto">
          <a:xfrm>
            <a:off x="8238123" y="2814698"/>
            <a:ext cx="1130255" cy="2213355"/>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应用专题业务设计方案</a:t>
            </a:r>
          </a:p>
        </p:txBody>
      </p:sp>
      <p:sp>
        <p:nvSpPr>
          <p:cNvPr id="82" name="流程图: 文档 81"/>
          <p:cNvSpPr/>
          <p:nvPr/>
        </p:nvSpPr>
        <p:spPr bwMode="auto">
          <a:xfrm>
            <a:off x="8040755" y="6579497"/>
            <a:ext cx="1918691" cy="509967"/>
          </a:xfrm>
          <a:prstGeom prst="flowChartDocument">
            <a:avLst/>
          </a:prstGeom>
          <a:solidFill>
            <a:schemeClr val="accent2">
              <a:lumMod val="20000"/>
              <a:lumOff val="80000"/>
            </a:schemeClr>
          </a:solidFill>
          <a:ln w="9525" cap="flat" cmpd="sng" algn="ctr">
            <a:solidFill>
              <a:schemeClr val="bg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t" anchorCtr="0" forceAA="0" compatLnSpc="1">
            <a:prstTxWarp prst="textNoShape">
              <a:avLst/>
            </a:prstTxWarp>
            <a:noAutofit/>
          </a:bodyPr>
          <a:lstStyle/>
          <a:p>
            <a:pPr eaLnBrk="1" fontAlgn="auto" hangingPunct="1">
              <a:spcBef>
                <a:spcPts val="0"/>
              </a:spcBef>
              <a:spcAft>
                <a:spcPts val="0"/>
              </a:spcAft>
              <a:defRPr/>
            </a:pPr>
            <a:r>
              <a:rPr lang="en-US" altLang="zh-CN" sz="1000" dirty="0">
                <a:solidFill>
                  <a:schemeClr val="dk1"/>
                </a:solidFill>
                <a:latin typeface="微软雅黑" panose="020B0503020204020204" pitchFamily="34" charset="-122"/>
                <a:ea typeface="微软雅黑" panose="020B0503020204020204" pitchFamily="34" charset="-122"/>
              </a:rPr>
              <a:t>1.</a:t>
            </a:r>
            <a:r>
              <a:rPr lang="zh-CN" altLang="en-US" sz="1000" dirty="0">
                <a:solidFill>
                  <a:schemeClr val="dk1"/>
                </a:solidFill>
                <a:latin typeface="微软雅黑" panose="020B0503020204020204" pitchFamily="34" charset="-122"/>
                <a:ea typeface="微软雅黑" panose="020B0503020204020204" pitchFamily="34" charset="-122"/>
              </a:rPr>
              <a:t>应用专题业务设计方案</a:t>
            </a:r>
            <a:endParaRPr lang="zh-CN" altLang="en-US" sz="1000" dirty="0">
              <a:latin typeface="微软雅黑" panose="020B0503020204020204" pitchFamily="34" charset="-122"/>
              <a:ea typeface="微软雅黑" panose="020B0503020204020204" pitchFamily="34" charset="-122"/>
            </a:endParaRPr>
          </a:p>
        </p:txBody>
      </p:sp>
      <p:cxnSp>
        <p:nvCxnSpPr>
          <p:cNvPr id="83" name="肘形连接符 82"/>
          <p:cNvCxnSpPr>
            <a:cxnSpLocks/>
            <a:stCxn id="78" idx="2"/>
          </p:cNvCxnSpPr>
          <p:nvPr/>
        </p:nvCxnSpPr>
        <p:spPr bwMode="auto">
          <a:xfrm rot="16200000" flipH="1">
            <a:off x="8047338" y="5783965"/>
            <a:ext cx="1511826" cy="1"/>
          </a:xfrm>
          <a:prstGeom prst="bentConnector3">
            <a:avLst>
              <a:gd name="adj1" fmla="val 50000"/>
            </a:avLst>
          </a:prstGeom>
          <a:solidFill>
            <a:schemeClr val="accent1"/>
          </a:solidFill>
          <a:ln w="6350" cap="flat" cmpd="sng" algn="ctr">
            <a:solidFill>
              <a:schemeClr val="tx1"/>
            </a:solidFill>
            <a:prstDash val="sysDash"/>
            <a:round/>
            <a:headEnd type="none" w="med" len="med"/>
            <a:tailEnd type="triangle"/>
          </a:ln>
        </p:spPr>
      </p:cxnSp>
      <p:sp>
        <p:nvSpPr>
          <p:cNvPr id="88" name="矩形 87"/>
          <p:cNvSpPr/>
          <p:nvPr/>
        </p:nvSpPr>
        <p:spPr bwMode="auto">
          <a:xfrm>
            <a:off x="17345454" y="3991340"/>
            <a:ext cx="2327439" cy="723719"/>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eaLnBrk="1" hangingPunct="1"/>
            <a:r>
              <a:rPr lang="zh-CN" altLang="en-US" sz="1000" b="1" dirty="0">
                <a:latin typeface="微软雅黑" panose="020B0503020204020204" pitchFamily="34" charset="-122"/>
                <a:ea typeface="微软雅黑" panose="020B0503020204020204" pitchFamily="34" charset="-122"/>
              </a:rPr>
              <a:t>可视化开发</a:t>
            </a:r>
            <a:endParaRPr lang="en-US" altLang="zh-CN" sz="1000" b="1" dirty="0">
              <a:latin typeface="微软雅黑" panose="020B0503020204020204" pitchFamily="34" charset="-122"/>
              <a:ea typeface="微软雅黑" panose="020B0503020204020204" pitchFamily="34" charset="-122"/>
            </a:endParaRPr>
          </a:p>
          <a:p>
            <a:pPr eaLnBrk="1" hangingPunct="1"/>
            <a:r>
              <a:rPr lang="zh-CN" altLang="en-US" sz="1000" dirty="0">
                <a:latin typeface="微软雅黑" panose="020B0503020204020204" pitchFamily="34" charset="-122"/>
                <a:ea typeface="微软雅黑" panose="020B0503020204020204" pitchFamily="34" charset="-122"/>
              </a:rPr>
              <a:t>（要求：使用“一网统管”基础平台可视化开发工具，按照省粤治慧平台</a:t>
            </a:r>
            <a:r>
              <a:rPr lang="en-US" altLang="zh-CN" sz="1000" dirty="0">
                <a:latin typeface="微软雅黑" panose="020B0503020204020204" pitchFamily="34" charset="-122"/>
                <a:ea typeface="微软雅黑" panose="020B0503020204020204" pitchFamily="34" charset="-122"/>
              </a:rPr>
              <a:t>UI</a:t>
            </a:r>
            <a:r>
              <a:rPr lang="zh-CN" altLang="en-US" sz="1000" dirty="0">
                <a:latin typeface="微软雅黑" panose="020B0503020204020204" pitchFamily="34" charset="-122"/>
                <a:ea typeface="微软雅黑" panose="020B0503020204020204" pitchFamily="34" charset="-122"/>
              </a:rPr>
              <a:t>设计规范指引进行可视化开发）</a:t>
            </a:r>
            <a:endParaRPr lang="en-US" altLang="zh-CN" sz="1000" dirty="0">
              <a:latin typeface="微软雅黑" panose="020B0503020204020204" pitchFamily="34" charset="-122"/>
              <a:ea typeface="微软雅黑" panose="020B0503020204020204" pitchFamily="34" charset="-122"/>
            </a:endParaRPr>
          </a:p>
        </p:txBody>
      </p:sp>
      <p:sp>
        <p:nvSpPr>
          <p:cNvPr id="94" name="矩形 93"/>
          <p:cNvSpPr/>
          <p:nvPr/>
        </p:nvSpPr>
        <p:spPr>
          <a:xfrm>
            <a:off x="9368378" y="3437403"/>
            <a:ext cx="797882" cy="5082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100" dirty="0">
                <a:solidFill>
                  <a:schemeClr val="tx1"/>
                </a:solidFill>
                <a:latin typeface="微软雅黑" panose="020B0503020204020204" pitchFamily="34" charset="-122"/>
                <a:ea typeface="微软雅黑" panose="020B0503020204020204" pitchFamily="34" charset="-122"/>
              </a:rPr>
              <a:t>方案</a:t>
            </a:r>
            <a:endParaRPr lang="en-US" altLang="zh-CN" sz="1100" dirty="0">
              <a:solidFill>
                <a:schemeClr val="tx1"/>
              </a:solidFill>
              <a:latin typeface="微软雅黑" panose="020B0503020204020204" pitchFamily="34" charset="-122"/>
              <a:ea typeface="微软雅黑" panose="020B0503020204020204" pitchFamily="34" charset="-122"/>
            </a:endParaRPr>
          </a:p>
          <a:p>
            <a:pPr algn="ctr"/>
            <a:r>
              <a:rPr lang="zh-CN" altLang="en-US" sz="1100" dirty="0">
                <a:solidFill>
                  <a:schemeClr val="tx1"/>
                </a:solidFill>
                <a:latin typeface="微软雅黑" panose="020B0503020204020204" pitchFamily="34" charset="-122"/>
                <a:ea typeface="微软雅黑" panose="020B0503020204020204" pitchFamily="34" charset="-122"/>
              </a:rPr>
              <a:t>评审</a:t>
            </a:r>
          </a:p>
        </p:txBody>
      </p:sp>
      <p:sp>
        <p:nvSpPr>
          <p:cNvPr id="96" name="流程图: 决策 95"/>
          <p:cNvSpPr/>
          <p:nvPr/>
        </p:nvSpPr>
        <p:spPr>
          <a:xfrm>
            <a:off x="11656088" y="3706557"/>
            <a:ext cx="896021" cy="380615"/>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000" dirty="0">
                <a:solidFill>
                  <a:schemeClr val="tx1"/>
                </a:solidFill>
                <a:latin typeface="微软雅黑" panose="020B0503020204020204" pitchFamily="34" charset="-122"/>
                <a:ea typeface="微软雅黑" panose="020B0503020204020204" pitchFamily="34" charset="-122"/>
              </a:rPr>
              <a:t>通过</a:t>
            </a:r>
          </a:p>
        </p:txBody>
      </p:sp>
      <p:cxnSp>
        <p:nvCxnSpPr>
          <p:cNvPr id="100" name="肘形连接符 99"/>
          <p:cNvCxnSpPr>
            <a:stCxn id="96" idx="0"/>
            <a:endCxn id="78" idx="0"/>
          </p:cNvCxnSpPr>
          <p:nvPr/>
        </p:nvCxnSpPr>
        <p:spPr bwMode="auto">
          <a:xfrm rot="16200000" flipV="1">
            <a:off x="10007746" y="1610204"/>
            <a:ext cx="891859" cy="3300848"/>
          </a:xfrm>
          <a:prstGeom prst="bentConnector3">
            <a:avLst>
              <a:gd name="adj1" fmla="val 134786"/>
            </a:avLst>
          </a:prstGeom>
          <a:solidFill>
            <a:schemeClr val="accent1"/>
          </a:solidFill>
          <a:ln w="19050" cap="flat" cmpd="sng" algn="ctr">
            <a:solidFill>
              <a:schemeClr val="tx1"/>
            </a:solidFill>
            <a:prstDash val="solid"/>
            <a:round/>
            <a:headEnd type="none" w="med" len="med"/>
            <a:tailEnd type="triangle"/>
          </a:ln>
        </p:spPr>
      </p:cxnSp>
      <p:sp>
        <p:nvSpPr>
          <p:cNvPr id="107" name="矩形 106"/>
          <p:cNvSpPr/>
          <p:nvPr/>
        </p:nvSpPr>
        <p:spPr>
          <a:xfrm>
            <a:off x="11844547" y="3090370"/>
            <a:ext cx="252412" cy="23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100" dirty="0">
                <a:solidFill>
                  <a:schemeClr val="tx1"/>
                </a:solidFill>
                <a:latin typeface="微软雅黑" panose="020B0503020204020204" pitchFamily="34" charset="-122"/>
                <a:ea typeface="微软雅黑" panose="020B0503020204020204" pitchFamily="34" charset="-122"/>
              </a:rPr>
              <a:t>否</a:t>
            </a:r>
          </a:p>
        </p:txBody>
      </p:sp>
      <p:sp>
        <p:nvSpPr>
          <p:cNvPr id="108" name="矩形 107"/>
          <p:cNvSpPr/>
          <p:nvPr/>
        </p:nvSpPr>
        <p:spPr bwMode="auto">
          <a:xfrm>
            <a:off x="17344284" y="3068220"/>
            <a:ext cx="1828173" cy="622511"/>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eaLnBrk="1" hangingPunct="1"/>
            <a:r>
              <a:rPr lang="zh-CN" altLang="en-US" sz="1000" b="1" dirty="0">
                <a:latin typeface="微软雅黑" panose="020B0503020204020204" pitchFamily="34" charset="-122"/>
                <a:ea typeface="微软雅黑" panose="020B0503020204020204" pitchFamily="34" charset="-122"/>
              </a:rPr>
              <a:t>数据治理</a:t>
            </a:r>
            <a:r>
              <a:rPr lang="en-US" altLang="zh-CN" sz="1000" b="1" dirty="0">
                <a:latin typeface="微软雅黑" panose="020B0503020204020204" pitchFamily="34" charset="-122"/>
                <a:ea typeface="微软雅黑" panose="020B0503020204020204" pitchFamily="34" charset="-122"/>
              </a:rPr>
              <a:t>-</a:t>
            </a:r>
            <a:r>
              <a:rPr lang="zh-CN" altLang="en-US" sz="1000" b="1" dirty="0">
                <a:latin typeface="微软雅黑" panose="020B0503020204020204" pitchFamily="34" charset="-122"/>
                <a:ea typeface="微软雅黑" panose="020B0503020204020204" pitchFamily="34" charset="-122"/>
              </a:rPr>
              <a:t>专题库建设</a:t>
            </a:r>
            <a:endParaRPr lang="en-US" altLang="zh-CN" sz="1000" b="1" dirty="0">
              <a:latin typeface="微软雅黑" panose="020B0503020204020204" pitchFamily="34" charset="-122"/>
              <a:ea typeface="微软雅黑" panose="020B0503020204020204" pitchFamily="34" charset="-122"/>
            </a:endParaRPr>
          </a:p>
          <a:p>
            <a:pPr eaLnBrk="1" hangingPunct="1"/>
            <a:r>
              <a:rPr lang="zh-CN" altLang="en-US" sz="1000" dirty="0">
                <a:latin typeface="微软雅黑" panose="020B0503020204020204" pitchFamily="34" charset="-122"/>
                <a:ea typeface="微软雅黑" panose="020B0503020204020204" pitchFamily="34" charset="-122"/>
              </a:rPr>
              <a:t>（要求：专题库要求统一在市大数据中心平台建设）</a:t>
            </a:r>
            <a:endParaRPr lang="en-US" altLang="zh-CN" sz="1000" dirty="0">
              <a:latin typeface="微软雅黑" panose="020B0503020204020204" pitchFamily="34" charset="-122"/>
              <a:ea typeface="微软雅黑" panose="020B0503020204020204" pitchFamily="34" charset="-122"/>
            </a:endParaRPr>
          </a:p>
        </p:txBody>
      </p:sp>
      <p:sp>
        <p:nvSpPr>
          <p:cNvPr id="116" name="矩形 115"/>
          <p:cNvSpPr/>
          <p:nvPr/>
        </p:nvSpPr>
        <p:spPr bwMode="auto">
          <a:xfrm>
            <a:off x="17216529" y="2855692"/>
            <a:ext cx="2651418" cy="2096541"/>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endParaRPr lang="zh-CN" altLang="en-US" sz="1200" dirty="0">
              <a:latin typeface="微软雅黑" panose="020B0503020204020204" pitchFamily="34" charset="-122"/>
              <a:ea typeface="微软雅黑" panose="020B0503020204020204" pitchFamily="34" charset="-122"/>
            </a:endParaRPr>
          </a:p>
        </p:txBody>
      </p:sp>
      <p:sp>
        <p:nvSpPr>
          <p:cNvPr id="122" name="流程图: 文档 121"/>
          <p:cNvSpPr/>
          <p:nvPr/>
        </p:nvSpPr>
        <p:spPr bwMode="auto">
          <a:xfrm>
            <a:off x="10017366" y="6641517"/>
            <a:ext cx="1306793" cy="409126"/>
          </a:xfrm>
          <a:prstGeom prst="flowChartDocument">
            <a:avLst/>
          </a:prstGeom>
          <a:solidFill>
            <a:schemeClr val="accent2">
              <a:lumMod val="20000"/>
              <a:lumOff val="80000"/>
            </a:schemeClr>
          </a:solidFill>
          <a:ln w="9525" cap="flat" cmpd="sng" algn="ctr">
            <a:solidFill>
              <a:schemeClr val="bg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t" anchorCtr="0" forceAA="0" compatLnSpc="1">
            <a:prstTxWarp prst="textNoShape">
              <a:avLst/>
            </a:prstTxWarp>
            <a:noAutofit/>
          </a:bodyPr>
          <a:lstStyle/>
          <a:p>
            <a:pPr eaLnBrk="1" fontAlgn="auto" hangingPunct="1">
              <a:spcBef>
                <a:spcPts val="0"/>
              </a:spcBef>
              <a:spcAft>
                <a:spcPts val="0"/>
              </a:spcAft>
              <a:defRPr/>
            </a:pPr>
            <a:r>
              <a:rPr lang="en-US" altLang="zh-CN" sz="1000" dirty="0">
                <a:solidFill>
                  <a:schemeClr val="dk1"/>
                </a:solidFill>
                <a:latin typeface="微软雅黑" panose="020B0503020204020204" pitchFamily="34" charset="-122"/>
                <a:ea typeface="微软雅黑" panose="020B0503020204020204" pitchFamily="34" charset="-122"/>
              </a:rPr>
              <a:t>1.</a:t>
            </a:r>
            <a:r>
              <a:rPr lang="zh-CN" altLang="en-US" sz="1000" dirty="0">
                <a:solidFill>
                  <a:schemeClr val="dk1"/>
                </a:solidFill>
                <a:latin typeface="微软雅黑" panose="020B0503020204020204" pitchFamily="34" charset="-122"/>
                <a:ea typeface="微软雅黑" panose="020B0503020204020204" pitchFamily="34" charset="-122"/>
              </a:rPr>
              <a:t>业务方案评审纪要</a:t>
            </a:r>
            <a:endParaRPr lang="zh-CN" altLang="en-US" sz="1000" dirty="0">
              <a:latin typeface="微软雅黑" panose="020B0503020204020204" pitchFamily="34" charset="-122"/>
              <a:ea typeface="微软雅黑" panose="020B0503020204020204" pitchFamily="34" charset="-122"/>
            </a:endParaRPr>
          </a:p>
        </p:txBody>
      </p:sp>
      <p:cxnSp>
        <p:nvCxnSpPr>
          <p:cNvPr id="123" name="肘形连接符 122"/>
          <p:cNvCxnSpPr>
            <a:stCxn id="89" idx="2"/>
            <a:endCxn id="122" idx="0"/>
          </p:cNvCxnSpPr>
          <p:nvPr/>
        </p:nvCxnSpPr>
        <p:spPr bwMode="auto">
          <a:xfrm rot="5400000">
            <a:off x="10321146" y="6291899"/>
            <a:ext cx="699235" cy="12700"/>
          </a:xfrm>
          <a:prstGeom prst="bentConnector3">
            <a:avLst>
              <a:gd name="adj1" fmla="val 50000"/>
            </a:avLst>
          </a:prstGeom>
          <a:solidFill>
            <a:schemeClr val="accent1"/>
          </a:solidFill>
          <a:ln w="6350" cap="flat" cmpd="sng" algn="ctr">
            <a:solidFill>
              <a:schemeClr val="tx1"/>
            </a:solidFill>
            <a:prstDash val="sysDash"/>
            <a:round/>
            <a:headEnd type="none" w="med" len="med"/>
            <a:tailEnd type="triangle"/>
          </a:ln>
        </p:spPr>
      </p:cxnSp>
      <p:sp>
        <p:nvSpPr>
          <p:cNvPr id="164" name="矩形 163"/>
          <p:cNvSpPr/>
          <p:nvPr/>
        </p:nvSpPr>
        <p:spPr bwMode="auto">
          <a:xfrm>
            <a:off x="20450135" y="1988118"/>
            <a:ext cx="1432874" cy="3832093"/>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b="1" dirty="0">
                <a:latin typeface="微软雅黑" panose="020B0503020204020204" pitchFamily="34" charset="-122"/>
                <a:ea typeface="微软雅黑" panose="020B0503020204020204" pitchFamily="34" charset="-122"/>
              </a:rPr>
              <a:t>专题发布评审</a:t>
            </a:r>
            <a:endParaRPr lang="en-US" altLang="zh-CN" sz="1200" b="1" dirty="0">
              <a:latin typeface="微软雅黑" panose="020B0503020204020204" pitchFamily="34" charset="-122"/>
              <a:ea typeface="微软雅黑" panose="020B0503020204020204" pitchFamily="34" charset="-122"/>
            </a:endParaRPr>
          </a:p>
          <a:p>
            <a:pPr algn="ctr" eaLnBrk="1" hangingPunct="1"/>
            <a:endParaRPr lang="en-US" altLang="zh-CN" sz="1200" dirty="0">
              <a:latin typeface="微软雅黑" panose="020B0503020204020204" pitchFamily="34" charset="-122"/>
              <a:ea typeface="微软雅黑" panose="020B0503020204020204" pitchFamily="34" charset="-122"/>
            </a:endParaRPr>
          </a:p>
          <a:p>
            <a:pPr algn="ctr" eaLnBrk="1" hangingPunct="1"/>
            <a:endParaRPr lang="en-US" altLang="zh-CN" sz="1200" dirty="0">
              <a:latin typeface="微软雅黑" panose="020B0503020204020204" pitchFamily="34" charset="-122"/>
              <a:ea typeface="微软雅黑" panose="020B0503020204020204" pitchFamily="34" charset="-122"/>
            </a:endParaRPr>
          </a:p>
          <a:p>
            <a:pPr algn="ctr" eaLnBrk="1" hangingPunct="1"/>
            <a:r>
              <a:rPr lang="zh-CN" altLang="en-US" sz="1200" dirty="0">
                <a:latin typeface="微软雅黑" panose="020B0503020204020204" pitchFamily="34" charset="-122"/>
                <a:ea typeface="微软雅黑" panose="020B0503020204020204" pitchFamily="34" charset="-122"/>
              </a:rPr>
              <a:t>（牵头单位报送到政数局专题上线评审函，政数局组织评审，牵头单位和相关单位参加）</a:t>
            </a:r>
            <a:endParaRPr lang="en-US" altLang="zh-CN" sz="1200" dirty="0">
              <a:latin typeface="微软雅黑" panose="020B0503020204020204" pitchFamily="34" charset="-122"/>
              <a:ea typeface="微软雅黑" panose="020B0503020204020204" pitchFamily="34" charset="-122"/>
            </a:endParaRPr>
          </a:p>
        </p:txBody>
      </p:sp>
      <p:sp>
        <p:nvSpPr>
          <p:cNvPr id="191" name="矩形 190"/>
          <p:cNvSpPr/>
          <p:nvPr/>
        </p:nvSpPr>
        <p:spPr bwMode="auto">
          <a:xfrm>
            <a:off x="27042978" y="3676570"/>
            <a:ext cx="1432874" cy="676628"/>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专题验收</a:t>
            </a:r>
          </a:p>
        </p:txBody>
      </p:sp>
      <p:sp>
        <p:nvSpPr>
          <p:cNvPr id="210" name="流程图: 文档 209"/>
          <p:cNvSpPr/>
          <p:nvPr/>
        </p:nvSpPr>
        <p:spPr bwMode="auto">
          <a:xfrm>
            <a:off x="23623699" y="6549901"/>
            <a:ext cx="1089114" cy="597899"/>
          </a:xfrm>
          <a:prstGeom prst="flowChartDocument">
            <a:avLst/>
          </a:prstGeom>
          <a:solidFill>
            <a:schemeClr val="accent2">
              <a:lumMod val="20000"/>
              <a:lumOff val="80000"/>
            </a:schemeClr>
          </a:solidFill>
          <a:ln w="9525" cap="flat" cmpd="sng" algn="ctr">
            <a:solidFill>
              <a:schemeClr val="bg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t" anchorCtr="0" forceAA="0" compatLnSpc="1">
            <a:prstTxWarp prst="textNoShape">
              <a:avLst/>
            </a:prstTxWarp>
            <a:noAutofit/>
          </a:bodyPr>
          <a:lstStyle/>
          <a:p>
            <a:pPr marL="0" indent="0">
              <a:buNone/>
            </a:pPr>
            <a:r>
              <a:rPr lang="en-US" altLang="zh-CN" sz="1000" dirty="0">
                <a:latin typeface="微软雅黑" panose="020B0503020204020204" pitchFamily="34" charset="-122"/>
                <a:ea typeface="微软雅黑" panose="020B0503020204020204" pitchFamily="34" charset="-122"/>
              </a:rPr>
              <a:t>1.</a:t>
            </a:r>
            <a:r>
              <a:rPr lang="zh-CN" altLang="en-US" sz="1000" dirty="0">
                <a:latin typeface="微软雅黑" panose="020B0503020204020204" pitchFamily="34" charset="-122"/>
                <a:ea typeface="微软雅黑" panose="020B0503020204020204" pitchFamily="34" charset="-122"/>
              </a:rPr>
              <a:t>试运行报告</a:t>
            </a:r>
            <a:endParaRPr lang="en-US" altLang="zh-CN" sz="1000" dirty="0">
              <a:latin typeface="微软雅黑" panose="020B0503020204020204" pitchFamily="34" charset="-122"/>
              <a:ea typeface="微软雅黑" panose="020B0503020204020204" pitchFamily="34" charset="-122"/>
            </a:endParaRPr>
          </a:p>
          <a:p>
            <a:pPr marL="0" indent="0">
              <a:buNone/>
            </a:pPr>
            <a:r>
              <a:rPr lang="en-US" altLang="zh-CN" sz="1000" dirty="0">
                <a:solidFill>
                  <a:schemeClr val="dk1"/>
                </a:solidFill>
                <a:latin typeface="微软雅黑" panose="020B0503020204020204" pitchFamily="34" charset="-122"/>
                <a:ea typeface="微软雅黑" panose="020B0503020204020204" pitchFamily="34" charset="-122"/>
              </a:rPr>
              <a:t>2. </a:t>
            </a:r>
            <a:r>
              <a:rPr lang="zh-CN" altLang="en-US" sz="1000" dirty="0">
                <a:solidFill>
                  <a:schemeClr val="dk1"/>
                </a:solidFill>
                <a:latin typeface="微软雅黑" panose="020B0503020204020204" pitchFamily="34" charset="-122"/>
                <a:ea typeface="微软雅黑" panose="020B0503020204020204" pitchFamily="34" charset="-122"/>
              </a:rPr>
              <a:t>用户使用报告</a:t>
            </a:r>
            <a:endParaRPr lang="en-US" altLang="zh-CN" sz="1000" dirty="0">
              <a:solidFill>
                <a:schemeClr val="dk1"/>
              </a:solidFill>
              <a:latin typeface="微软雅黑" panose="020B0503020204020204" pitchFamily="34" charset="-122"/>
              <a:ea typeface="微软雅黑" panose="020B0503020204020204" pitchFamily="34" charset="-122"/>
            </a:endParaRPr>
          </a:p>
        </p:txBody>
      </p:sp>
      <p:sp>
        <p:nvSpPr>
          <p:cNvPr id="211" name="流程图: 文档 210"/>
          <p:cNvSpPr/>
          <p:nvPr/>
        </p:nvSpPr>
        <p:spPr bwMode="auto">
          <a:xfrm>
            <a:off x="27169724" y="6584809"/>
            <a:ext cx="1089114" cy="409126"/>
          </a:xfrm>
          <a:prstGeom prst="flowChartDocument">
            <a:avLst/>
          </a:prstGeom>
          <a:solidFill>
            <a:schemeClr val="accent2">
              <a:lumMod val="20000"/>
              <a:lumOff val="80000"/>
            </a:schemeClr>
          </a:solidFill>
          <a:ln w="9525" cap="flat" cmpd="sng" algn="ctr">
            <a:solidFill>
              <a:schemeClr val="bg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t" anchorCtr="0" forceAA="0" compatLnSpc="1">
            <a:prstTxWarp prst="textNoShape">
              <a:avLst/>
            </a:prstTxWarp>
            <a:noAutofit/>
          </a:bodyPr>
          <a:lstStyle/>
          <a:p>
            <a:pPr marL="0" indent="0">
              <a:buNone/>
            </a:pPr>
            <a:r>
              <a:rPr lang="en-US" altLang="zh-CN" sz="1000" dirty="0">
                <a:latin typeface="微软雅黑" panose="020B0503020204020204" pitchFamily="34" charset="-122"/>
                <a:ea typeface="微软雅黑" panose="020B0503020204020204" pitchFamily="34" charset="-122"/>
              </a:rPr>
              <a:t>1.</a:t>
            </a:r>
            <a:r>
              <a:rPr lang="zh-CN" altLang="en-US" sz="1000" dirty="0">
                <a:latin typeface="微软雅黑" panose="020B0503020204020204" pitchFamily="34" charset="-122"/>
                <a:ea typeface="微软雅黑" panose="020B0503020204020204" pitchFamily="34" charset="-122"/>
              </a:rPr>
              <a:t>专题验收文档（监理归档）</a:t>
            </a:r>
            <a:endParaRPr lang="en-US" altLang="zh-CN" sz="1000" dirty="0">
              <a:solidFill>
                <a:schemeClr val="dk1"/>
              </a:solidFill>
              <a:latin typeface="微软雅黑" panose="020B0503020204020204" pitchFamily="34" charset="-122"/>
              <a:ea typeface="微软雅黑" panose="020B0503020204020204" pitchFamily="34" charset="-122"/>
            </a:endParaRPr>
          </a:p>
        </p:txBody>
      </p:sp>
      <p:cxnSp>
        <p:nvCxnSpPr>
          <p:cNvPr id="221" name="肘形连接符 220"/>
          <p:cNvCxnSpPr>
            <a:cxnSpLocks/>
            <a:endCxn id="211" idx="0"/>
          </p:cNvCxnSpPr>
          <p:nvPr/>
        </p:nvCxnSpPr>
        <p:spPr bwMode="auto">
          <a:xfrm rot="16200000" flipH="1">
            <a:off x="27478524" y="6349052"/>
            <a:ext cx="405850" cy="65663"/>
          </a:xfrm>
          <a:prstGeom prst="bentConnector3">
            <a:avLst>
              <a:gd name="adj1" fmla="val 50000"/>
            </a:avLst>
          </a:prstGeom>
          <a:solidFill>
            <a:schemeClr val="accent1"/>
          </a:solidFill>
          <a:ln w="6350" cap="flat" cmpd="sng" algn="ctr">
            <a:solidFill>
              <a:schemeClr val="tx1"/>
            </a:solidFill>
            <a:prstDash val="sysDash"/>
            <a:round/>
            <a:headEnd type="none" w="med" len="med"/>
            <a:tailEnd type="triangle"/>
          </a:ln>
        </p:spPr>
      </p:cxnSp>
      <p:cxnSp>
        <p:nvCxnSpPr>
          <p:cNvPr id="4" name="直接连接符 3"/>
          <p:cNvCxnSpPr/>
          <p:nvPr/>
        </p:nvCxnSpPr>
        <p:spPr>
          <a:xfrm>
            <a:off x="3164143" y="836091"/>
            <a:ext cx="41070" cy="6890683"/>
          </a:xfrm>
          <a:prstGeom prst="line">
            <a:avLst/>
          </a:prstGeom>
          <a:solidFill>
            <a:schemeClr val="accent1"/>
          </a:solidFill>
          <a:ln w="12700" cap="flat" cmpd="sng" algn="ctr">
            <a:solidFill>
              <a:schemeClr val="bg1">
                <a:lumMod val="65000"/>
              </a:schemeClr>
            </a:solidFill>
            <a:prstDash val="dash"/>
            <a:round/>
            <a:headEnd type="none" w="med" len="med"/>
            <a:tailEnd type="none" w="med" len="med"/>
          </a:ln>
        </p:spPr>
      </p:cxnSp>
      <p:sp>
        <p:nvSpPr>
          <p:cNvPr id="84" name="矩形 83"/>
          <p:cNvSpPr/>
          <p:nvPr/>
        </p:nvSpPr>
        <p:spPr bwMode="auto">
          <a:xfrm>
            <a:off x="1663389" y="974894"/>
            <a:ext cx="1108696"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专题建设工作通知下发</a:t>
            </a:r>
          </a:p>
        </p:txBody>
      </p:sp>
      <p:sp>
        <p:nvSpPr>
          <p:cNvPr id="85" name="矩形 84"/>
          <p:cNvSpPr/>
          <p:nvPr/>
        </p:nvSpPr>
        <p:spPr bwMode="auto">
          <a:xfrm>
            <a:off x="5896014" y="974894"/>
            <a:ext cx="829740"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业务设计</a:t>
            </a:r>
          </a:p>
        </p:txBody>
      </p:sp>
      <p:cxnSp>
        <p:nvCxnSpPr>
          <p:cNvPr id="86" name="直接连接符 85"/>
          <p:cNvCxnSpPr/>
          <p:nvPr/>
        </p:nvCxnSpPr>
        <p:spPr>
          <a:xfrm>
            <a:off x="4843238" y="850819"/>
            <a:ext cx="40210" cy="6875955"/>
          </a:xfrm>
          <a:prstGeom prst="line">
            <a:avLst/>
          </a:prstGeom>
          <a:solidFill>
            <a:schemeClr val="accent1"/>
          </a:solidFill>
          <a:ln w="12700" cap="flat" cmpd="sng" algn="ctr">
            <a:solidFill>
              <a:schemeClr val="bg1">
                <a:lumMod val="65000"/>
              </a:schemeClr>
            </a:solidFill>
            <a:prstDash val="dash"/>
            <a:round/>
            <a:headEnd type="none" w="med" len="med"/>
            <a:tailEnd type="none" w="med" len="med"/>
          </a:ln>
        </p:spPr>
      </p:cxnSp>
      <p:sp>
        <p:nvSpPr>
          <p:cNvPr id="92" name="矩形 91"/>
          <p:cNvSpPr/>
          <p:nvPr/>
        </p:nvSpPr>
        <p:spPr bwMode="auto">
          <a:xfrm>
            <a:off x="17946303" y="986932"/>
            <a:ext cx="1242398"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开发实施</a:t>
            </a:r>
          </a:p>
        </p:txBody>
      </p:sp>
      <p:cxnSp>
        <p:nvCxnSpPr>
          <p:cNvPr id="93" name="直接连接符 92"/>
          <p:cNvCxnSpPr/>
          <p:nvPr/>
        </p:nvCxnSpPr>
        <p:spPr>
          <a:xfrm>
            <a:off x="12679863" y="856723"/>
            <a:ext cx="74467" cy="6974289"/>
          </a:xfrm>
          <a:prstGeom prst="line">
            <a:avLst/>
          </a:prstGeom>
          <a:solidFill>
            <a:schemeClr val="accent1"/>
          </a:solidFill>
          <a:ln w="12700" cap="flat" cmpd="sng" algn="ctr">
            <a:solidFill>
              <a:schemeClr val="bg1">
                <a:lumMod val="65000"/>
              </a:schemeClr>
            </a:solidFill>
            <a:prstDash val="dash"/>
            <a:round/>
            <a:headEnd type="none" w="med" len="med"/>
            <a:tailEnd type="none" w="med" len="med"/>
          </a:ln>
        </p:spPr>
      </p:cxnSp>
      <p:sp>
        <p:nvSpPr>
          <p:cNvPr id="95" name="矩形 94"/>
          <p:cNvSpPr/>
          <p:nvPr/>
        </p:nvSpPr>
        <p:spPr bwMode="auto">
          <a:xfrm>
            <a:off x="20547149" y="986932"/>
            <a:ext cx="1242398"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发布上线</a:t>
            </a:r>
            <a:endParaRPr lang="en-US" altLang="zh-CN" sz="1200" dirty="0">
              <a:latin typeface="微软雅黑" panose="020B0503020204020204" pitchFamily="34" charset="-122"/>
              <a:ea typeface="微软雅黑" panose="020B0503020204020204" pitchFamily="34" charset="-122"/>
            </a:endParaRPr>
          </a:p>
          <a:p>
            <a:pPr algn="ctr" eaLnBrk="1" hangingPunct="1"/>
            <a:r>
              <a:rPr lang="zh-CN" altLang="en-US" sz="1200" dirty="0">
                <a:latin typeface="微软雅黑" panose="020B0503020204020204" pitchFamily="34" charset="-122"/>
                <a:ea typeface="微软雅黑" panose="020B0503020204020204" pitchFamily="34" charset="-122"/>
              </a:rPr>
              <a:t>审核</a:t>
            </a:r>
          </a:p>
        </p:txBody>
      </p:sp>
      <p:sp>
        <p:nvSpPr>
          <p:cNvPr id="98" name="矩形 97"/>
          <p:cNvSpPr/>
          <p:nvPr/>
        </p:nvSpPr>
        <p:spPr bwMode="auto">
          <a:xfrm>
            <a:off x="24366669" y="969396"/>
            <a:ext cx="1242398"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上线试运行</a:t>
            </a:r>
            <a:r>
              <a:rPr lang="en-US" altLang="zh-CN" sz="1200" dirty="0">
                <a:latin typeface="微软雅黑" panose="020B0503020204020204" pitchFamily="34" charset="-122"/>
                <a:ea typeface="微软雅黑" panose="020B0503020204020204" pitchFamily="34" charset="-122"/>
              </a:rPr>
              <a:t>&amp;</a:t>
            </a:r>
            <a:r>
              <a:rPr lang="zh-CN" altLang="en-US" sz="1200" dirty="0">
                <a:latin typeface="微软雅黑" panose="020B0503020204020204" pitchFamily="34" charset="-122"/>
                <a:ea typeface="微软雅黑" panose="020B0503020204020204" pitchFamily="34" charset="-122"/>
              </a:rPr>
              <a:t>迭代优化</a:t>
            </a:r>
          </a:p>
        </p:txBody>
      </p:sp>
      <p:sp>
        <p:nvSpPr>
          <p:cNvPr id="105" name="矩形 104"/>
          <p:cNvSpPr/>
          <p:nvPr/>
        </p:nvSpPr>
        <p:spPr bwMode="auto">
          <a:xfrm>
            <a:off x="27072371" y="986932"/>
            <a:ext cx="1242398"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专题验收</a:t>
            </a:r>
          </a:p>
        </p:txBody>
      </p:sp>
      <p:cxnSp>
        <p:nvCxnSpPr>
          <p:cNvPr id="58" name="直接箭头连接符 57"/>
          <p:cNvCxnSpPr>
            <a:cxnSpLocks/>
          </p:cNvCxnSpPr>
          <p:nvPr/>
        </p:nvCxnSpPr>
        <p:spPr>
          <a:xfrm flipV="1">
            <a:off x="7888060" y="3886581"/>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sp>
        <p:nvSpPr>
          <p:cNvPr id="89" name="矩形 88"/>
          <p:cNvSpPr/>
          <p:nvPr/>
        </p:nvSpPr>
        <p:spPr bwMode="auto">
          <a:xfrm>
            <a:off x="10085447" y="1774458"/>
            <a:ext cx="1170632" cy="4167824"/>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b="1" dirty="0">
                <a:latin typeface="微软雅黑" panose="020B0503020204020204" pitchFamily="34" charset="-122"/>
                <a:ea typeface="微软雅黑" panose="020B0503020204020204" pitchFamily="34" charset="-122"/>
              </a:rPr>
              <a:t>业务方案评审</a:t>
            </a:r>
            <a:endParaRPr lang="en-US" altLang="zh-CN" sz="1200" b="1" dirty="0">
              <a:latin typeface="微软雅黑" panose="020B0503020204020204" pitchFamily="34" charset="-122"/>
              <a:ea typeface="微软雅黑" panose="020B0503020204020204" pitchFamily="34" charset="-122"/>
            </a:endParaRPr>
          </a:p>
          <a:p>
            <a:pPr algn="ctr" eaLnBrk="1" hangingPunct="1"/>
            <a:endParaRPr lang="en-US" altLang="zh-CN" sz="1200" dirty="0">
              <a:latin typeface="微软雅黑" panose="020B0503020204020204" pitchFamily="34" charset="-122"/>
              <a:ea typeface="微软雅黑" panose="020B0503020204020204" pitchFamily="34" charset="-122"/>
            </a:endParaRPr>
          </a:p>
          <a:p>
            <a:pPr algn="ctr" eaLnBrk="1" hangingPunct="1"/>
            <a:endParaRPr lang="en-US" altLang="zh-CN" sz="1200" dirty="0">
              <a:latin typeface="微软雅黑" panose="020B0503020204020204" pitchFamily="34" charset="-122"/>
              <a:ea typeface="微软雅黑" panose="020B0503020204020204" pitchFamily="34" charset="-122"/>
            </a:endParaRPr>
          </a:p>
          <a:p>
            <a:pPr algn="ctr" eaLnBrk="1" hangingPunct="1"/>
            <a:r>
              <a:rPr lang="zh-CN" altLang="en-US" sz="1200" dirty="0">
                <a:latin typeface="微软雅黑" panose="020B0503020204020204" pitchFamily="34" charset="-122"/>
                <a:ea typeface="微软雅黑" panose="020B0503020204020204" pitchFamily="34" charset="-122"/>
              </a:rPr>
              <a:t>（牵头单位报送业务方案到政数局，政数局组织业务评审，牵头单位和相关单位参加）</a:t>
            </a:r>
            <a:endParaRPr lang="en-US" altLang="zh-CN" sz="1200" dirty="0">
              <a:latin typeface="微软雅黑" panose="020B0503020204020204" pitchFamily="34" charset="-122"/>
              <a:ea typeface="微软雅黑" panose="020B0503020204020204" pitchFamily="34" charset="-122"/>
            </a:endParaRPr>
          </a:p>
          <a:p>
            <a:pPr algn="ctr" eaLnBrk="1" hangingPunct="1"/>
            <a:endParaRPr lang="zh-CN" altLang="en-US" sz="1200" dirty="0">
              <a:latin typeface="微软雅黑" panose="020B0503020204020204" pitchFamily="34" charset="-122"/>
              <a:ea typeface="微软雅黑" panose="020B0503020204020204" pitchFamily="34" charset="-122"/>
            </a:endParaRPr>
          </a:p>
        </p:txBody>
      </p:sp>
      <p:sp>
        <p:nvSpPr>
          <p:cNvPr id="213" name="矩形 212"/>
          <p:cNvSpPr/>
          <p:nvPr/>
        </p:nvSpPr>
        <p:spPr bwMode="auto">
          <a:xfrm>
            <a:off x="25229774" y="3583061"/>
            <a:ext cx="1188968" cy="676627"/>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专题迭代优化</a:t>
            </a:r>
          </a:p>
        </p:txBody>
      </p:sp>
      <p:sp>
        <p:nvSpPr>
          <p:cNvPr id="219" name="矩形 218"/>
          <p:cNvSpPr/>
          <p:nvPr/>
        </p:nvSpPr>
        <p:spPr bwMode="auto">
          <a:xfrm>
            <a:off x="26877101" y="1691739"/>
            <a:ext cx="1674360" cy="4493591"/>
          </a:xfrm>
          <a:prstGeom prst="rect">
            <a:avLst/>
          </a:prstGeom>
          <a:noFill/>
          <a:ln w="6350" cap="flat" cmpd="sng" algn="ctr">
            <a:solidFill>
              <a:schemeClr val="tx1"/>
            </a:solidFill>
            <a:prstDash val="lgDash"/>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endParaRPr lang="zh-CN" altLang="en-US" sz="1200" dirty="0">
              <a:latin typeface="微软雅黑" panose="020B0503020204020204" pitchFamily="34" charset="-122"/>
              <a:ea typeface="微软雅黑" panose="020B0503020204020204" pitchFamily="34" charset="-122"/>
            </a:endParaRPr>
          </a:p>
        </p:txBody>
      </p:sp>
      <p:sp>
        <p:nvSpPr>
          <p:cNvPr id="101" name="矩形 100">
            <a:extLst>
              <a:ext uri="{FF2B5EF4-FFF2-40B4-BE49-F238E27FC236}">
                <a16:creationId xmlns:a16="http://schemas.microsoft.com/office/drawing/2014/main" id="{BACCB5C9-0B0C-E442-83A4-73EC010E41A2}"/>
              </a:ext>
            </a:extLst>
          </p:cNvPr>
          <p:cNvSpPr/>
          <p:nvPr/>
        </p:nvSpPr>
        <p:spPr bwMode="auto">
          <a:xfrm>
            <a:off x="5086508" y="3652929"/>
            <a:ext cx="725671"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050" dirty="0">
                <a:latin typeface="微软雅黑" panose="020B0503020204020204" pitchFamily="34" charset="-122"/>
                <a:ea typeface="微软雅黑" panose="020B0503020204020204" pitchFamily="34" charset="-122"/>
              </a:rPr>
              <a:t>业务需求现状调研</a:t>
            </a:r>
          </a:p>
        </p:txBody>
      </p:sp>
      <p:sp>
        <p:nvSpPr>
          <p:cNvPr id="104" name="矩形 103">
            <a:extLst>
              <a:ext uri="{FF2B5EF4-FFF2-40B4-BE49-F238E27FC236}">
                <a16:creationId xmlns:a16="http://schemas.microsoft.com/office/drawing/2014/main" id="{8F5BF59A-C666-C84B-BB30-978F6275ED00}"/>
              </a:ext>
            </a:extLst>
          </p:cNvPr>
          <p:cNvSpPr/>
          <p:nvPr/>
        </p:nvSpPr>
        <p:spPr bwMode="auto">
          <a:xfrm>
            <a:off x="6014501" y="3665782"/>
            <a:ext cx="725671"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050" dirty="0">
                <a:latin typeface="微软雅黑" panose="020B0503020204020204" pitchFamily="34" charset="-122"/>
                <a:ea typeface="微软雅黑" panose="020B0503020204020204" pitchFamily="34" charset="-122"/>
              </a:rPr>
              <a:t>业务场景分析设计</a:t>
            </a:r>
          </a:p>
        </p:txBody>
      </p:sp>
      <p:sp>
        <p:nvSpPr>
          <p:cNvPr id="110" name="矩形 109">
            <a:extLst>
              <a:ext uri="{FF2B5EF4-FFF2-40B4-BE49-F238E27FC236}">
                <a16:creationId xmlns:a16="http://schemas.microsoft.com/office/drawing/2014/main" id="{5F3793A3-DC7F-BB44-941F-A68CD24F4D56}"/>
              </a:ext>
            </a:extLst>
          </p:cNvPr>
          <p:cNvSpPr/>
          <p:nvPr/>
        </p:nvSpPr>
        <p:spPr bwMode="auto">
          <a:xfrm>
            <a:off x="6962748" y="3654352"/>
            <a:ext cx="725671"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050" dirty="0">
                <a:latin typeface="微软雅黑" panose="020B0503020204020204" pitchFamily="34" charset="-122"/>
                <a:ea typeface="微软雅黑" panose="020B0503020204020204" pitchFamily="34" charset="-122"/>
              </a:rPr>
              <a:t>指标设计</a:t>
            </a:r>
            <a:endParaRPr lang="en-US" altLang="zh-CN" sz="1050" dirty="0">
              <a:latin typeface="微软雅黑" panose="020B0503020204020204" pitchFamily="34" charset="-122"/>
              <a:ea typeface="微软雅黑" panose="020B0503020204020204" pitchFamily="34" charset="-122"/>
            </a:endParaRPr>
          </a:p>
          <a:p>
            <a:pPr algn="ctr" eaLnBrk="1" hangingPunct="1"/>
            <a:r>
              <a:rPr lang="zh-CN" altLang="en-US" sz="1050" dirty="0">
                <a:latin typeface="微软雅黑" panose="020B0503020204020204" pitchFamily="34" charset="-122"/>
                <a:ea typeface="微软雅黑" panose="020B0503020204020204" pitchFamily="34" charset="-122"/>
              </a:rPr>
              <a:t>功能设计</a:t>
            </a:r>
          </a:p>
        </p:txBody>
      </p:sp>
      <p:cxnSp>
        <p:nvCxnSpPr>
          <p:cNvPr id="114" name="肘形连接符 113">
            <a:extLst>
              <a:ext uri="{FF2B5EF4-FFF2-40B4-BE49-F238E27FC236}">
                <a16:creationId xmlns:a16="http://schemas.microsoft.com/office/drawing/2014/main" id="{AF1E22B1-65B5-614C-919C-6935E28FF644}"/>
              </a:ext>
            </a:extLst>
          </p:cNvPr>
          <p:cNvCxnSpPr>
            <a:cxnSpLocks/>
          </p:cNvCxnSpPr>
          <p:nvPr/>
        </p:nvCxnSpPr>
        <p:spPr bwMode="auto">
          <a:xfrm flipV="1">
            <a:off x="9432910" y="3896865"/>
            <a:ext cx="649872" cy="1"/>
          </a:xfrm>
          <a:prstGeom prst="bentConnector3">
            <a:avLst>
              <a:gd name="adj1" fmla="val 50000"/>
            </a:avLst>
          </a:prstGeom>
          <a:solidFill>
            <a:schemeClr val="accent1"/>
          </a:solidFill>
          <a:ln w="19050" cap="flat" cmpd="sng" algn="ctr">
            <a:solidFill>
              <a:schemeClr val="tx1"/>
            </a:solidFill>
            <a:prstDash val="solid"/>
            <a:round/>
            <a:headEnd type="none" w="med" len="med"/>
            <a:tailEnd type="triangle"/>
          </a:ln>
        </p:spPr>
      </p:cxnSp>
      <p:cxnSp>
        <p:nvCxnSpPr>
          <p:cNvPr id="129" name="直接箭头连接符 57">
            <a:extLst>
              <a:ext uri="{FF2B5EF4-FFF2-40B4-BE49-F238E27FC236}">
                <a16:creationId xmlns:a16="http://schemas.microsoft.com/office/drawing/2014/main" id="{D97DB636-F81A-674F-B6CD-8FFF46C8513B}"/>
              </a:ext>
            </a:extLst>
          </p:cNvPr>
          <p:cNvCxnSpPr>
            <a:cxnSpLocks/>
          </p:cNvCxnSpPr>
          <p:nvPr/>
        </p:nvCxnSpPr>
        <p:spPr>
          <a:xfrm flipV="1">
            <a:off x="11306137" y="3899790"/>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cxnSp>
        <p:nvCxnSpPr>
          <p:cNvPr id="131" name="直接箭头连接符 57">
            <a:extLst>
              <a:ext uri="{FF2B5EF4-FFF2-40B4-BE49-F238E27FC236}">
                <a16:creationId xmlns:a16="http://schemas.microsoft.com/office/drawing/2014/main" id="{379EB747-C8BC-254D-9366-8E40D0614E54}"/>
              </a:ext>
            </a:extLst>
          </p:cNvPr>
          <p:cNvCxnSpPr>
            <a:cxnSpLocks/>
          </p:cNvCxnSpPr>
          <p:nvPr/>
        </p:nvCxnSpPr>
        <p:spPr>
          <a:xfrm flipV="1">
            <a:off x="12627334" y="3898115"/>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sp>
        <p:nvSpPr>
          <p:cNvPr id="133" name="矩形 132">
            <a:extLst>
              <a:ext uri="{FF2B5EF4-FFF2-40B4-BE49-F238E27FC236}">
                <a16:creationId xmlns:a16="http://schemas.microsoft.com/office/drawing/2014/main" id="{86B391EA-899B-BA42-B8E6-9D735E3CDAE8}"/>
              </a:ext>
            </a:extLst>
          </p:cNvPr>
          <p:cNvSpPr/>
          <p:nvPr/>
        </p:nvSpPr>
        <p:spPr bwMode="auto">
          <a:xfrm>
            <a:off x="9139223" y="977672"/>
            <a:ext cx="829740"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业务设计和评审</a:t>
            </a:r>
          </a:p>
        </p:txBody>
      </p:sp>
      <p:cxnSp>
        <p:nvCxnSpPr>
          <p:cNvPr id="134" name="直接连接符 85">
            <a:extLst>
              <a:ext uri="{FF2B5EF4-FFF2-40B4-BE49-F238E27FC236}">
                <a16:creationId xmlns:a16="http://schemas.microsoft.com/office/drawing/2014/main" id="{5FC07330-665F-B743-90E3-F75D39B259C3}"/>
              </a:ext>
            </a:extLst>
          </p:cNvPr>
          <p:cNvCxnSpPr/>
          <p:nvPr/>
        </p:nvCxnSpPr>
        <p:spPr>
          <a:xfrm>
            <a:off x="7972338" y="850819"/>
            <a:ext cx="40210" cy="6875955"/>
          </a:xfrm>
          <a:prstGeom prst="line">
            <a:avLst/>
          </a:prstGeom>
          <a:solidFill>
            <a:schemeClr val="accent1"/>
          </a:solidFill>
          <a:ln w="12700" cap="flat" cmpd="sng" algn="ctr">
            <a:solidFill>
              <a:schemeClr val="bg1">
                <a:lumMod val="65000"/>
              </a:schemeClr>
            </a:solidFill>
            <a:prstDash val="dash"/>
            <a:round/>
            <a:headEnd type="none" w="med" len="med"/>
            <a:tailEnd type="none" w="med" len="med"/>
          </a:ln>
        </p:spPr>
      </p:cxnSp>
      <p:sp>
        <p:nvSpPr>
          <p:cNvPr id="153" name="流程图: 决策 95">
            <a:extLst>
              <a:ext uri="{FF2B5EF4-FFF2-40B4-BE49-F238E27FC236}">
                <a16:creationId xmlns:a16="http://schemas.microsoft.com/office/drawing/2014/main" id="{7D53E6C5-9D25-A949-8DD2-0126D38717C6}"/>
              </a:ext>
            </a:extLst>
          </p:cNvPr>
          <p:cNvSpPr/>
          <p:nvPr/>
        </p:nvSpPr>
        <p:spPr>
          <a:xfrm>
            <a:off x="22339455" y="3710401"/>
            <a:ext cx="896021" cy="380615"/>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000" dirty="0">
                <a:solidFill>
                  <a:schemeClr val="tx1"/>
                </a:solidFill>
                <a:latin typeface="微软雅黑" panose="020B0503020204020204" pitchFamily="34" charset="-122"/>
                <a:ea typeface="微软雅黑" panose="020B0503020204020204" pitchFamily="34" charset="-122"/>
              </a:rPr>
              <a:t>通过</a:t>
            </a:r>
          </a:p>
        </p:txBody>
      </p:sp>
      <p:cxnSp>
        <p:nvCxnSpPr>
          <p:cNvPr id="154" name="肘形连接符 153">
            <a:extLst>
              <a:ext uri="{FF2B5EF4-FFF2-40B4-BE49-F238E27FC236}">
                <a16:creationId xmlns:a16="http://schemas.microsoft.com/office/drawing/2014/main" id="{A1C6F86E-3B02-0548-B802-BF53459DBD42}"/>
              </a:ext>
            </a:extLst>
          </p:cNvPr>
          <p:cNvCxnSpPr>
            <a:cxnSpLocks/>
            <a:stCxn id="153" idx="0"/>
            <a:endCxn id="116" idx="0"/>
          </p:cNvCxnSpPr>
          <p:nvPr/>
        </p:nvCxnSpPr>
        <p:spPr bwMode="auto">
          <a:xfrm rot="16200000" flipV="1">
            <a:off x="20237498" y="1160433"/>
            <a:ext cx="854709" cy="4245228"/>
          </a:xfrm>
          <a:prstGeom prst="bentConnector3">
            <a:avLst>
              <a:gd name="adj1" fmla="val 142029"/>
            </a:avLst>
          </a:prstGeom>
          <a:solidFill>
            <a:schemeClr val="accent1"/>
          </a:solidFill>
          <a:ln w="19050" cap="flat" cmpd="sng" algn="ctr">
            <a:solidFill>
              <a:schemeClr val="tx1"/>
            </a:solidFill>
            <a:prstDash val="solid"/>
            <a:round/>
            <a:headEnd type="none" w="med" len="med"/>
            <a:tailEnd type="triangle"/>
          </a:ln>
        </p:spPr>
      </p:cxnSp>
      <p:sp>
        <p:nvSpPr>
          <p:cNvPr id="155" name="矩形 154">
            <a:extLst>
              <a:ext uri="{FF2B5EF4-FFF2-40B4-BE49-F238E27FC236}">
                <a16:creationId xmlns:a16="http://schemas.microsoft.com/office/drawing/2014/main" id="{540F5537-38FF-754F-BE0F-79B2F1D28139}"/>
              </a:ext>
            </a:extLst>
          </p:cNvPr>
          <p:cNvSpPr/>
          <p:nvPr/>
        </p:nvSpPr>
        <p:spPr>
          <a:xfrm>
            <a:off x="22527914" y="3094214"/>
            <a:ext cx="252412" cy="23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100" dirty="0">
                <a:solidFill>
                  <a:schemeClr val="tx1"/>
                </a:solidFill>
                <a:latin typeface="微软雅黑" panose="020B0503020204020204" pitchFamily="34" charset="-122"/>
                <a:ea typeface="微软雅黑" panose="020B0503020204020204" pitchFamily="34" charset="-122"/>
              </a:rPr>
              <a:t>否</a:t>
            </a:r>
          </a:p>
        </p:txBody>
      </p:sp>
      <p:cxnSp>
        <p:nvCxnSpPr>
          <p:cNvPr id="156" name="直接箭头连接符 57">
            <a:extLst>
              <a:ext uri="{FF2B5EF4-FFF2-40B4-BE49-F238E27FC236}">
                <a16:creationId xmlns:a16="http://schemas.microsoft.com/office/drawing/2014/main" id="{43C571B7-03B5-4746-A054-5A291F19E72B}"/>
              </a:ext>
            </a:extLst>
          </p:cNvPr>
          <p:cNvCxnSpPr>
            <a:cxnSpLocks/>
          </p:cNvCxnSpPr>
          <p:nvPr/>
        </p:nvCxnSpPr>
        <p:spPr>
          <a:xfrm flipV="1">
            <a:off x="21973175" y="3903634"/>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cxnSp>
        <p:nvCxnSpPr>
          <p:cNvPr id="161" name="直接箭头连接符 57">
            <a:extLst>
              <a:ext uri="{FF2B5EF4-FFF2-40B4-BE49-F238E27FC236}">
                <a16:creationId xmlns:a16="http://schemas.microsoft.com/office/drawing/2014/main" id="{C49AAF85-C6B5-E74B-8577-B77BE929D72C}"/>
              </a:ext>
            </a:extLst>
          </p:cNvPr>
          <p:cNvCxnSpPr>
            <a:cxnSpLocks/>
          </p:cNvCxnSpPr>
          <p:nvPr/>
        </p:nvCxnSpPr>
        <p:spPr>
          <a:xfrm flipV="1">
            <a:off x="23316390" y="3924222"/>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sp>
        <p:nvSpPr>
          <p:cNvPr id="162" name="矩形 161">
            <a:extLst>
              <a:ext uri="{FF2B5EF4-FFF2-40B4-BE49-F238E27FC236}">
                <a16:creationId xmlns:a16="http://schemas.microsoft.com/office/drawing/2014/main" id="{AABC9CA8-0B3C-0245-9E65-A5E71AEDB1DC}"/>
              </a:ext>
            </a:extLst>
          </p:cNvPr>
          <p:cNvSpPr/>
          <p:nvPr/>
        </p:nvSpPr>
        <p:spPr>
          <a:xfrm>
            <a:off x="12616916" y="3622645"/>
            <a:ext cx="252412" cy="23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100" dirty="0">
                <a:solidFill>
                  <a:schemeClr val="tx1"/>
                </a:solidFill>
                <a:latin typeface="微软雅黑" panose="020B0503020204020204" pitchFamily="34" charset="-122"/>
                <a:ea typeface="微软雅黑" panose="020B0503020204020204" pitchFamily="34" charset="-122"/>
              </a:rPr>
              <a:t>是</a:t>
            </a:r>
          </a:p>
        </p:txBody>
      </p:sp>
      <p:sp>
        <p:nvSpPr>
          <p:cNvPr id="163" name="矩形 162">
            <a:extLst>
              <a:ext uri="{FF2B5EF4-FFF2-40B4-BE49-F238E27FC236}">
                <a16:creationId xmlns:a16="http://schemas.microsoft.com/office/drawing/2014/main" id="{46FA9777-998A-EF46-A7B4-CC4EE7EC0807}"/>
              </a:ext>
            </a:extLst>
          </p:cNvPr>
          <p:cNvSpPr/>
          <p:nvPr/>
        </p:nvSpPr>
        <p:spPr>
          <a:xfrm>
            <a:off x="23337565" y="3660463"/>
            <a:ext cx="252412" cy="23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100" dirty="0">
                <a:solidFill>
                  <a:schemeClr val="tx1"/>
                </a:solidFill>
                <a:latin typeface="微软雅黑" panose="020B0503020204020204" pitchFamily="34" charset="-122"/>
                <a:ea typeface="微软雅黑" panose="020B0503020204020204" pitchFamily="34" charset="-122"/>
              </a:rPr>
              <a:t>是</a:t>
            </a:r>
          </a:p>
        </p:txBody>
      </p:sp>
      <p:sp>
        <p:nvSpPr>
          <p:cNvPr id="165" name="流程图: 文档 121">
            <a:extLst>
              <a:ext uri="{FF2B5EF4-FFF2-40B4-BE49-F238E27FC236}">
                <a16:creationId xmlns:a16="http://schemas.microsoft.com/office/drawing/2014/main" id="{61C1AEB1-E9C9-2B46-8069-050C371244DF}"/>
              </a:ext>
            </a:extLst>
          </p:cNvPr>
          <p:cNvSpPr/>
          <p:nvPr/>
        </p:nvSpPr>
        <p:spPr bwMode="auto">
          <a:xfrm>
            <a:off x="20550092" y="6530391"/>
            <a:ext cx="1306793" cy="409126"/>
          </a:xfrm>
          <a:prstGeom prst="flowChartDocument">
            <a:avLst/>
          </a:prstGeom>
          <a:solidFill>
            <a:schemeClr val="accent2">
              <a:lumMod val="20000"/>
              <a:lumOff val="80000"/>
            </a:schemeClr>
          </a:solidFill>
          <a:ln w="9525" cap="flat" cmpd="sng" algn="ctr">
            <a:solidFill>
              <a:schemeClr val="bg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t" anchorCtr="0" forceAA="0" compatLnSpc="1">
            <a:prstTxWarp prst="textNoShape">
              <a:avLst/>
            </a:prstTxWarp>
            <a:noAutofit/>
          </a:bodyPr>
          <a:lstStyle/>
          <a:p>
            <a:pPr eaLnBrk="1" fontAlgn="auto" hangingPunct="1">
              <a:spcBef>
                <a:spcPts val="0"/>
              </a:spcBef>
              <a:spcAft>
                <a:spcPts val="0"/>
              </a:spcAft>
              <a:defRPr/>
            </a:pPr>
            <a:r>
              <a:rPr lang="en-US" altLang="zh-CN" sz="1000" dirty="0">
                <a:solidFill>
                  <a:schemeClr val="dk1"/>
                </a:solidFill>
                <a:latin typeface="微软雅黑" panose="020B0503020204020204" pitchFamily="34" charset="-122"/>
                <a:ea typeface="微软雅黑" panose="020B0503020204020204" pitchFamily="34" charset="-122"/>
              </a:rPr>
              <a:t>1.</a:t>
            </a:r>
            <a:r>
              <a:rPr lang="zh-CN" altLang="en-US" sz="1000" dirty="0">
                <a:solidFill>
                  <a:schemeClr val="dk1"/>
                </a:solidFill>
                <a:latin typeface="微软雅黑" panose="020B0503020204020204" pitchFamily="34" charset="-122"/>
                <a:ea typeface="微软雅黑" panose="020B0503020204020204" pitchFamily="34" charset="-122"/>
              </a:rPr>
              <a:t>上线评审纪要</a:t>
            </a:r>
            <a:endParaRPr lang="zh-CN" altLang="en-US" sz="1000" dirty="0">
              <a:latin typeface="微软雅黑" panose="020B0503020204020204" pitchFamily="34" charset="-122"/>
              <a:ea typeface="微软雅黑" panose="020B0503020204020204" pitchFamily="34" charset="-122"/>
            </a:endParaRPr>
          </a:p>
        </p:txBody>
      </p:sp>
      <p:cxnSp>
        <p:nvCxnSpPr>
          <p:cNvPr id="166" name="肘形连接符 165">
            <a:extLst>
              <a:ext uri="{FF2B5EF4-FFF2-40B4-BE49-F238E27FC236}">
                <a16:creationId xmlns:a16="http://schemas.microsoft.com/office/drawing/2014/main" id="{EE8CB3D0-AD1A-7140-8D33-70DA9412B32B}"/>
              </a:ext>
            </a:extLst>
          </p:cNvPr>
          <p:cNvCxnSpPr>
            <a:endCxn id="165" idx="0"/>
          </p:cNvCxnSpPr>
          <p:nvPr/>
        </p:nvCxnSpPr>
        <p:spPr bwMode="auto">
          <a:xfrm rot="5400000">
            <a:off x="20853872" y="6180773"/>
            <a:ext cx="699235" cy="12700"/>
          </a:xfrm>
          <a:prstGeom prst="bentConnector3">
            <a:avLst>
              <a:gd name="adj1" fmla="val 50000"/>
            </a:avLst>
          </a:prstGeom>
          <a:solidFill>
            <a:schemeClr val="accent1"/>
          </a:solidFill>
          <a:ln w="6350" cap="flat" cmpd="sng" algn="ctr">
            <a:solidFill>
              <a:schemeClr val="tx1"/>
            </a:solidFill>
            <a:prstDash val="sysDash"/>
            <a:round/>
            <a:headEnd type="none" w="med" len="med"/>
            <a:tailEnd type="triangle"/>
          </a:ln>
        </p:spPr>
      </p:cxnSp>
      <p:sp>
        <p:nvSpPr>
          <p:cNvPr id="168" name="矩形 167">
            <a:extLst>
              <a:ext uri="{FF2B5EF4-FFF2-40B4-BE49-F238E27FC236}">
                <a16:creationId xmlns:a16="http://schemas.microsoft.com/office/drawing/2014/main" id="{4A077AD5-D3CD-E743-862D-73112BF442A3}"/>
              </a:ext>
            </a:extLst>
          </p:cNvPr>
          <p:cNvSpPr/>
          <p:nvPr/>
        </p:nvSpPr>
        <p:spPr bwMode="auto">
          <a:xfrm>
            <a:off x="23664528" y="3566401"/>
            <a:ext cx="1002555" cy="676628"/>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试运行</a:t>
            </a:r>
          </a:p>
        </p:txBody>
      </p:sp>
      <p:cxnSp>
        <p:nvCxnSpPr>
          <p:cNvPr id="170" name="肘形连接符 169">
            <a:extLst>
              <a:ext uri="{FF2B5EF4-FFF2-40B4-BE49-F238E27FC236}">
                <a16:creationId xmlns:a16="http://schemas.microsoft.com/office/drawing/2014/main" id="{F820C353-4812-6544-AE9F-73D7335DB299}"/>
              </a:ext>
            </a:extLst>
          </p:cNvPr>
          <p:cNvCxnSpPr>
            <a:cxnSpLocks/>
          </p:cNvCxnSpPr>
          <p:nvPr/>
        </p:nvCxnSpPr>
        <p:spPr bwMode="auto">
          <a:xfrm flipV="1">
            <a:off x="24716777" y="3943125"/>
            <a:ext cx="379358" cy="1"/>
          </a:xfrm>
          <a:prstGeom prst="bentConnector3">
            <a:avLst>
              <a:gd name="adj1" fmla="val 50000"/>
            </a:avLst>
          </a:prstGeom>
          <a:solidFill>
            <a:schemeClr val="accent1"/>
          </a:solidFill>
          <a:ln w="19050" cap="flat" cmpd="sng" algn="ctr">
            <a:solidFill>
              <a:schemeClr val="tx1"/>
            </a:solidFill>
            <a:prstDash val="solid"/>
            <a:round/>
            <a:headEnd type="none" w="med" len="med"/>
            <a:tailEnd type="triangle"/>
          </a:ln>
        </p:spPr>
      </p:cxnSp>
      <p:cxnSp>
        <p:nvCxnSpPr>
          <p:cNvPr id="172" name="肘形连接符 171">
            <a:extLst>
              <a:ext uri="{FF2B5EF4-FFF2-40B4-BE49-F238E27FC236}">
                <a16:creationId xmlns:a16="http://schemas.microsoft.com/office/drawing/2014/main" id="{C4B00A3E-AFD9-F140-84D4-4F88FF041537}"/>
              </a:ext>
            </a:extLst>
          </p:cNvPr>
          <p:cNvCxnSpPr>
            <a:cxnSpLocks/>
            <a:endCxn id="210" idx="0"/>
          </p:cNvCxnSpPr>
          <p:nvPr/>
        </p:nvCxnSpPr>
        <p:spPr bwMode="auto">
          <a:xfrm rot="5400000">
            <a:off x="23050196" y="5409315"/>
            <a:ext cx="2258646" cy="22526"/>
          </a:xfrm>
          <a:prstGeom prst="bentConnector3">
            <a:avLst>
              <a:gd name="adj1" fmla="val 50000"/>
            </a:avLst>
          </a:prstGeom>
          <a:solidFill>
            <a:schemeClr val="accent1"/>
          </a:solidFill>
          <a:ln w="6350" cap="flat" cmpd="sng" algn="ctr">
            <a:solidFill>
              <a:schemeClr val="tx1"/>
            </a:solidFill>
            <a:prstDash val="sysDash"/>
            <a:round/>
            <a:headEnd type="none" w="med" len="med"/>
            <a:tailEnd type="triangle"/>
          </a:ln>
        </p:spPr>
      </p:cxnSp>
      <p:sp>
        <p:nvSpPr>
          <p:cNvPr id="193" name="矩形 192">
            <a:extLst>
              <a:ext uri="{FF2B5EF4-FFF2-40B4-BE49-F238E27FC236}">
                <a16:creationId xmlns:a16="http://schemas.microsoft.com/office/drawing/2014/main" id="{F74EC36D-ACEB-8D43-9F43-A259DBD5DEBF}"/>
              </a:ext>
            </a:extLst>
          </p:cNvPr>
          <p:cNvSpPr/>
          <p:nvPr/>
        </p:nvSpPr>
        <p:spPr bwMode="auto">
          <a:xfrm>
            <a:off x="12926486" y="3542110"/>
            <a:ext cx="1002555" cy="676628"/>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应用专题深化方案设计</a:t>
            </a:r>
          </a:p>
        </p:txBody>
      </p:sp>
      <p:sp>
        <p:nvSpPr>
          <p:cNvPr id="194" name="矩形 193">
            <a:extLst>
              <a:ext uri="{FF2B5EF4-FFF2-40B4-BE49-F238E27FC236}">
                <a16:creationId xmlns:a16="http://schemas.microsoft.com/office/drawing/2014/main" id="{D83F0FE6-F82E-8543-BA36-B4F2037932A6}"/>
              </a:ext>
            </a:extLst>
          </p:cNvPr>
          <p:cNvSpPr/>
          <p:nvPr/>
        </p:nvSpPr>
        <p:spPr bwMode="auto">
          <a:xfrm>
            <a:off x="14261231" y="975588"/>
            <a:ext cx="963803" cy="440194"/>
          </a:xfrm>
          <a:prstGeom prst="rect">
            <a:avLst/>
          </a:prstGeom>
          <a:solidFill>
            <a:srgbClr val="FFFFFF"/>
          </a:solid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dirty="0">
                <a:latin typeface="微软雅黑" panose="020B0503020204020204" pitchFamily="34" charset="-122"/>
                <a:ea typeface="微软雅黑" panose="020B0503020204020204" pitchFamily="34" charset="-122"/>
              </a:rPr>
              <a:t>深化设计和评审</a:t>
            </a:r>
          </a:p>
        </p:txBody>
      </p:sp>
      <p:cxnSp>
        <p:nvCxnSpPr>
          <p:cNvPr id="196" name="直接箭头连接符 57">
            <a:extLst>
              <a:ext uri="{FF2B5EF4-FFF2-40B4-BE49-F238E27FC236}">
                <a16:creationId xmlns:a16="http://schemas.microsoft.com/office/drawing/2014/main" id="{4DA58E6A-AADD-7447-9C30-9A5ABECB466D}"/>
              </a:ext>
            </a:extLst>
          </p:cNvPr>
          <p:cNvCxnSpPr>
            <a:cxnSpLocks/>
          </p:cNvCxnSpPr>
          <p:nvPr/>
        </p:nvCxnSpPr>
        <p:spPr>
          <a:xfrm flipV="1">
            <a:off x="20001767" y="3903634"/>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cxnSp>
        <p:nvCxnSpPr>
          <p:cNvPr id="227" name="肘形连接符 226">
            <a:extLst>
              <a:ext uri="{FF2B5EF4-FFF2-40B4-BE49-F238E27FC236}">
                <a16:creationId xmlns:a16="http://schemas.microsoft.com/office/drawing/2014/main" id="{99FA16E8-FDEA-7746-A006-610243638125}"/>
              </a:ext>
            </a:extLst>
          </p:cNvPr>
          <p:cNvCxnSpPr>
            <a:cxnSpLocks/>
          </p:cNvCxnSpPr>
          <p:nvPr/>
        </p:nvCxnSpPr>
        <p:spPr bwMode="auto">
          <a:xfrm flipV="1">
            <a:off x="26461481" y="3919404"/>
            <a:ext cx="379358" cy="1"/>
          </a:xfrm>
          <a:prstGeom prst="bentConnector3">
            <a:avLst>
              <a:gd name="adj1" fmla="val 50000"/>
            </a:avLst>
          </a:prstGeom>
          <a:solidFill>
            <a:schemeClr val="accent1"/>
          </a:solidFill>
          <a:ln w="19050" cap="flat" cmpd="sng" algn="ctr">
            <a:solidFill>
              <a:schemeClr val="tx1"/>
            </a:solidFill>
            <a:prstDash val="solid"/>
            <a:round/>
            <a:headEnd type="none" w="med" len="med"/>
            <a:tailEnd type="triangle"/>
          </a:ln>
        </p:spPr>
      </p:cxnSp>
      <p:sp>
        <p:nvSpPr>
          <p:cNvPr id="228" name="矩形 227">
            <a:extLst>
              <a:ext uri="{FF2B5EF4-FFF2-40B4-BE49-F238E27FC236}">
                <a16:creationId xmlns:a16="http://schemas.microsoft.com/office/drawing/2014/main" id="{D8F17F2F-A58D-1347-8858-671BB461CCD9}"/>
              </a:ext>
            </a:extLst>
          </p:cNvPr>
          <p:cNvSpPr/>
          <p:nvPr/>
        </p:nvSpPr>
        <p:spPr bwMode="auto">
          <a:xfrm>
            <a:off x="14363429" y="1992794"/>
            <a:ext cx="1032794" cy="3832093"/>
          </a:xfrm>
          <a:prstGeom prst="rect">
            <a:avLst/>
          </a:prstGeom>
          <a:noFill/>
          <a:ln w="6350" cap="flat" cmpd="sng" algn="ctr">
            <a:solidFill>
              <a:schemeClr val="tx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eaLnBrk="1" hangingPunct="1"/>
            <a:r>
              <a:rPr lang="zh-CN" altLang="en-US" sz="1200" b="1" dirty="0">
                <a:latin typeface="微软雅黑" panose="020B0503020204020204" pitchFamily="34" charset="-122"/>
                <a:ea typeface="微软雅黑" panose="020B0503020204020204" pitchFamily="34" charset="-122"/>
              </a:rPr>
              <a:t>深化方案评审</a:t>
            </a:r>
            <a:endParaRPr lang="en-US" altLang="zh-CN" sz="1200" b="1" dirty="0">
              <a:latin typeface="微软雅黑" panose="020B0503020204020204" pitchFamily="34" charset="-122"/>
              <a:ea typeface="微软雅黑" panose="020B0503020204020204" pitchFamily="34" charset="-122"/>
            </a:endParaRPr>
          </a:p>
          <a:p>
            <a:pPr algn="ctr" eaLnBrk="1" hangingPunct="1"/>
            <a:endParaRPr lang="en-US" altLang="zh-CN" sz="1200" dirty="0">
              <a:latin typeface="微软雅黑" panose="020B0503020204020204" pitchFamily="34" charset="-122"/>
              <a:ea typeface="微软雅黑" panose="020B0503020204020204" pitchFamily="34" charset="-122"/>
            </a:endParaRPr>
          </a:p>
          <a:p>
            <a:pPr algn="ctr" eaLnBrk="1" hangingPunct="1"/>
            <a:endParaRPr lang="en-US" altLang="zh-CN" sz="1200" dirty="0">
              <a:latin typeface="微软雅黑" panose="020B0503020204020204" pitchFamily="34" charset="-122"/>
              <a:ea typeface="微软雅黑" panose="020B0503020204020204" pitchFamily="34" charset="-122"/>
            </a:endParaRPr>
          </a:p>
          <a:p>
            <a:pPr algn="ctr" eaLnBrk="1" hangingPunct="1"/>
            <a:r>
              <a:rPr lang="zh-CN" altLang="en-US" sz="1200" dirty="0">
                <a:latin typeface="微软雅黑" panose="020B0503020204020204" pitchFamily="34" charset="-122"/>
                <a:ea typeface="微软雅黑" panose="020B0503020204020204" pitchFamily="34" charset="-122"/>
              </a:rPr>
              <a:t>（牵头单位报送深化设计方案到政数局，政数局组织业务评审，牵头单位和相关单位参加）</a:t>
            </a:r>
            <a:endParaRPr lang="en-US" altLang="zh-CN" sz="1200" dirty="0">
              <a:latin typeface="微软雅黑" panose="020B0503020204020204" pitchFamily="34" charset="-122"/>
              <a:ea typeface="微软雅黑" panose="020B0503020204020204" pitchFamily="34" charset="-122"/>
            </a:endParaRPr>
          </a:p>
        </p:txBody>
      </p:sp>
      <p:sp>
        <p:nvSpPr>
          <p:cNvPr id="230" name="流程图: 决策 95">
            <a:extLst>
              <a:ext uri="{FF2B5EF4-FFF2-40B4-BE49-F238E27FC236}">
                <a16:creationId xmlns:a16="http://schemas.microsoft.com/office/drawing/2014/main" id="{BE3083D4-E601-744C-B8EB-BF2B238B877D}"/>
              </a:ext>
            </a:extLst>
          </p:cNvPr>
          <p:cNvSpPr/>
          <p:nvPr/>
        </p:nvSpPr>
        <p:spPr>
          <a:xfrm>
            <a:off x="15843120" y="3729651"/>
            <a:ext cx="896021" cy="380615"/>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000" dirty="0">
                <a:solidFill>
                  <a:schemeClr val="tx1"/>
                </a:solidFill>
                <a:latin typeface="微软雅黑" panose="020B0503020204020204" pitchFamily="34" charset="-122"/>
                <a:ea typeface="微软雅黑" panose="020B0503020204020204" pitchFamily="34" charset="-122"/>
              </a:rPr>
              <a:t>通过</a:t>
            </a:r>
          </a:p>
        </p:txBody>
      </p:sp>
      <p:sp>
        <p:nvSpPr>
          <p:cNvPr id="231" name="矩形 230">
            <a:extLst>
              <a:ext uri="{FF2B5EF4-FFF2-40B4-BE49-F238E27FC236}">
                <a16:creationId xmlns:a16="http://schemas.microsoft.com/office/drawing/2014/main" id="{82818AFC-7616-2244-BADF-E043AE32D315}"/>
              </a:ext>
            </a:extLst>
          </p:cNvPr>
          <p:cNvSpPr/>
          <p:nvPr/>
        </p:nvSpPr>
        <p:spPr>
          <a:xfrm>
            <a:off x="16031579" y="3113464"/>
            <a:ext cx="252412" cy="23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100" dirty="0">
                <a:solidFill>
                  <a:schemeClr val="tx1"/>
                </a:solidFill>
                <a:latin typeface="微软雅黑" panose="020B0503020204020204" pitchFamily="34" charset="-122"/>
                <a:ea typeface="微软雅黑" panose="020B0503020204020204" pitchFamily="34" charset="-122"/>
              </a:rPr>
              <a:t>否</a:t>
            </a:r>
          </a:p>
        </p:txBody>
      </p:sp>
      <p:cxnSp>
        <p:nvCxnSpPr>
          <p:cNvPr id="232" name="直接箭头连接符 57">
            <a:extLst>
              <a:ext uri="{FF2B5EF4-FFF2-40B4-BE49-F238E27FC236}">
                <a16:creationId xmlns:a16="http://schemas.microsoft.com/office/drawing/2014/main" id="{DD135109-6530-CC49-BF28-455CA8CC82B5}"/>
              </a:ext>
            </a:extLst>
          </p:cNvPr>
          <p:cNvCxnSpPr>
            <a:cxnSpLocks/>
          </p:cNvCxnSpPr>
          <p:nvPr/>
        </p:nvCxnSpPr>
        <p:spPr>
          <a:xfrm flipV="1">
            <a:off x="15476840" y="3922884"/>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cxnSp>
        <p:nvCxnSpPr>
          <p:cNvPr id="233" name="直接箭头连接符 57">
            <a:extLst>
              <a:ext uri="{FF2B5EF4-FFF2-40B4-BE49-F238E27FC236}">
                <a16:creationId xmlns:a16="http://schemas.microsoft.com/office/drawing/2014/main" id="{8134EBE6-6D6C-B24C-B3AA-06A944614E48}"/>
              </a:ext>
            </a:extLst>
          </p:cNvPr>
          <p:cNvCxnSpPr>
            <a:cxnSpLocks/>
          </p:cNvCxnSpPr>
          <p:nvPr/>
        </p:nvCxnSpPr>
        <p:spPr>
          <a:xfrm flipV="1">
            <a:off x="16800912" y="3910113"/>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sp>
        <p:nvSpPr>
          <p:cNvPr id="234" name="矩形 233">
            <a:extLst>
              <a:ext uri="{FF2B5EF4-FFF2-40B4-BE49-F238E27FC236}">
                <a16:creationId xmlns:a16="http://schemas.microsoft.com/office/drawing/2014/main" id="{03805DCF-542D-834C-820B-0689B23857E6}"/>
              </a:ext>
            </a:extLst>
          </p:cNvPr>
          <p:cNvSpPr/>
          <p:nvPr/>
        </p:nvSpPr>
        <p:spPr>
          <a:xfrm>
            <a:off x="16841230" y="3679713"/>
            <a:ext cx="252412" cy="23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19" rIns="91440" bIns="45719" numCol="1" spcCol="0" rtlCol="0" fromWordArt="0" anchor="ctr" anchorCtr="0" forceAA="0" compatLnSpc="1">
            <a:prstTxWarp prst="textNoShape">
              <a:avLst/>
            </a:prstTxWarp>
            <a:noAutofit/>
          </a:bodyPr>
          <a:lstStyle/>
          <a:p>
            <a:pPr algn="ctr"/>
            <a:r>
              <a:rPr lang="zh-CN" altLang="en-US" sz="1100" dirty="0">
                <a:solidFill>
                  <a:schemeClr val="tx1"/>
                </a:solidFill>
                <a:latin typeface="微软雅黑" panose="020B0503020204020204" pitchFamily="34" charset="-122"/>
                <a:ea typeface="微软雅黑" panose="020B0503020204020204" pitchFamily="34" charset="-122"/>
              </a:rPr>
              <a:t>是</a:t>
            </a:r>
          </a:p>
        </p:txBody>
      </p:sp>
      <p:sp>
        <p:nvSpPr>
          <p:cNvPr id="235" name="流程图: 文档 121">
            <a:extLst>
              <a:ext uri="{FF2B5EF4-FFF2-40B4-BE49-F238E27FC236}">
                <a16:creationId xmlns:a16="http://schemas.microsoft.com/office/drawing/2014/main" id="{ED66B07A-DBDB-5940-8B64-3C2A126AD332}"/>
              </a:ext>
            </a:extLst>
          </p:cNvPr>
          <p:cNvSpPr/>
          <p:nvPr/>
        </p:nvSpPr>
        <p:spPr bwMode="auto">
          <a:xfrm>
            <a:off x="15394402" y="6550643"/>
            <a:ext cx="1306793" cy="409126"/>
          </a:xfrm>
          <a:prstGeom prst="flowChartDocument">
            <a:avLst/>
          </a:prstGeom>
          <a:solidFill>
            <a:schemeClr val="accent2">
              <a:lumMod val="20000"/>
              <a:lumOff val="80000"/>
            </a:schemeClr>
          </a:solidFill>
          <a:ln w="9525" cap="flat" cmpd="sng" algn="ctr">
            <a:solidFill>
              <a:schemeClr val="bg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t" anchorCtr="0" forceAA="0" compatLnSpc="1">
            <a:prstTxWarp prst="textNoShape">
              <a:avLst/>
            </a:prstTxWarp>
            <a:noAutofit/>
          </a:bodyPr>
          <a:lstStyle/>
          <a:p>
            <a:pPr eaLnBrk="1" fontAlgn="auto" hangingPunct="1">
              <a:spcBef>
                <a:spcPts val="0"/>
              </a:spcBef>
              <a:spcAft>
                <a:spcPts val="0"/>
              </a:spcAft>
              <a:defRPr/>
            </a:pPr>
            <a:r>
              <a:rPr lang="en-US" altLang="zh-CN" sz="1000" dirty="0">
                <a:solidFill>
                  <a:schemeClr val="dk1"/>
                </a:solidFill>
                <a:latin typeface="微软雅黑" panose="020B0503020204020204" pitchFamily="34" charset="-122"/>
                <a:ea typeface="微软雅黑" panose="020B0503020204020204" pitchFamily="34" charset="-122"/>
              </a:rPr>
              <a:t>1.</a:t>
            </a:r>
            <a:r>
              <a:rPr lang="zh-CN" altLang="en-US" sz="1000" dirty="0">
                <a:solidFill>
                  <a:schemeClr val="dk1"/>
                </a:solidFill>
                <a:latin typeface="微软雅黑" panose="020B0503020204020204" pitchFamily="34" charset="-122"/>
                <a:ea typeface="微软雅黑" panose="020B0503020204020204" pitchFamily="34" charset="-122"/>
              </a:rPr>
              <a:t>深化方案评审纪要</a:t>
            </a:r>
            <a:endParaRPr lang="zh-CN" altLang="en-US" sz="1000" dirty="0">
              <a:latin typeface="微软雅黑" panose="020B0503020204020204" pitchFamily="34" charset="-122"/>
              <a:ea typeface="微软雅黑" panose="020B0503020204020204" pitchFamily="34" charset="-122"/>
            </a:endParaRPr>
          </a:p>
        </p:txBody>
      </p:sp>
      <p:cxnSp>
        <p:nvCxnSpPr>
          <p:cNvPr id="236" name="肘形连接符 235">
            <a:extLst>
              <a:ext uri="{FF2B5EF4-FFF2-40B4-BE49-F238E27FC236}">
                <a16:creationId xmlns:a16="http://schemas.microsoft.com/office/drawing/2014/main" id="{62D87315-D41B-D848-8FE3-75510673F5F0}"/>
              </a:ext>
            </a:extLst>
          </p:cNvPr>
          <p:cNvCxnSpPr>
            <a:cxnSpLocks/>
            <a:stCxn id="228" idx="2"/>
            <a:endCxn id="235" idx="0"/>
          </p:cNvCxnSpPr>
          <p:nvPr/>
        </p:nvCxnSpPr>
        <p:spPr bwMode="auto">
          <a:xfrm rot="16200000" flipH="1">
            <a:off x="15100934" y="5603778"/>
            <a:ext cx="725756" cy="1167973"/>
          </a:xfrm>
          <a:prstGeom prst="bentConnector3">
            <a:avLst>
              <a:gd name="adj1" fmla="val 50000"/>
            </a:avLst>
          </a:prstGeom>
          <a:solidFill>
            <a:schemeClr val="accent1"/>
          </a:solidFill>
          <a:ln w="6350" cap="flat" cmpd="sng" algn="ctr">
            <a:solidFill>
              <a:schemeClr val="tx1"/>
            </a:solidFill>
            <a:prstDash val="sysDash"/>
            <a:round/>
            <a:headEnd type="none" w="med" len="med"/>
            <a:tailEnd type="triangle"/>
          </a:ln>
        </p:spPr>
      </p:cxnSp>
      <p:cxnSp>
        <p:nvCxnSpPr>
          <p:cNvPr id="237" name="直接箭头连接符 57">
            <a:extLst>
              <a:ext uri="{FF2B5EF4-FFF2-40B4-BE49-F238E27FC236}">
                <a16:creationId xmlns:a16="http://schemas.microsoft.com/office/drawing/2014/main" id="{DC359B8F-7503-3A47-AF6E-4AA28EC1C15E}"/>
              </a:ext>
            </a:extLst>
          </p:cNvPr>
          <p:cNvCxnSpPr>
            <a:cxnSpLocks/>
          </p:cNvCxnSpPr>
          <p:nvPr/>
        </p:nvCxnSpPr>
        <p:spPr>
          <a:xfrm flipV="1">
            <a:off x="13980377" y="3908310"/>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cxnSp>
        <p:nvCxnSpPr>
          <p:cNvPr id="238" name="直接箭头连接符 57">
            <a:extLst>
              <a:ext uri="{FF2B5EF4-FFF2-40B4-BE49-F238E27FC236}">
                <a16:creationId xmlns:a16="http://schemas.microsoft.com/office/drawing/2014/main" id="{6B44BBE4-390A-5641-ADF6-05F962FB31DE}"/>
              </a:ext>
            </a:extLst>
          </p:cNvPr>
          <p:cNvCxnSpPr>
            <a:cxnSpLocks/>
          </p:cNvCxnSpPr>
          <p:nvPr/>
        </p:nvCxnSpPr>
        <p:spPr>
          <a:xfrm flipV="1">
            <a:off x="4659173" y="3892121"/>
            <a:ext cx="314548" cy="568"/>
          </a:xfrm>
          <a:prstGeom prst="straightConnector1">
            <a:avLst/>
          </a:prstGeom>
          <a:solidFill>
            <a:schemeClr val="accent1"/>
          </a:solidFill>
          <a:ln w="19050" cap="flat" cmpd="sng" algn="ctr">
            <a:solidFill>
              <a:schemeClr val="tx1"/>
            </a:solidFill>
            <a:prstDash val="solid"/>
            <a:round/>
            <a:headEnd type="none" w="med" len="med"/>
            <a:tailEnd type="triangle"/>
          </a:ln>
        </p:spPr>
      </p:cxnSp>
      <p:cxnSp>
        <p:nvCxnSpPr>
          <p:cNvPr id="239" name="肘形连接符 238">
            <a:extLst>
              <a:ext uri="{FF2B5EF4-FFF2-40B4-BE49-F238E27FC236}">
                <a16:creationId xmlns:a16="http://schemas.microsoft.com/office/drawing/2014/main" id="{5163D86C-8D36-194D-8407-6C1C119858BE}"/>
              </a:ext>
            </a:extLst>
          </p:cNvPr>
          <p:cNvCxnSpPr>
            <a:cxnSpLocks/>
            <a:endCxn id="193" idx="0"/>
          </p:cNvCxnSpPr>
          <p:nvPr/>
        </p:nvCxnSpPr>
        <p:spPr bwMode="auto">
          <a:xfrm rot="10800000">
            <a:off x="13427765" y="3542111"/>
            <a:ext cx="2866603" cy="156725"/>
          </a:xfrm>
          <a:prstGeom prst="bentConnector4">
            <a:avLst>
              <a:gd name="adj1" fmla="val 245"/>
              <a:gd name="adj2" fmla="val 745955"/>
            </a:avLst>
          </a:prstGeom>
          <a:solidFill>
            <a:schemeClr val="accent1"/>
          </a:solidFill>
          <a:ln w="19050" cap="flat" cmpd="sng" algn="ctr">
            <a:solidFill>
              <a:schemeClr val="tx1"/>
            </a:solidFill>
            <a:prstDash val="solid"/>
            <a:round/>
            <a:headEnd type="none" w="med" len="med"/>
            <a:tailEnd type="triangle"/>
          </a:ln>
        </p:spPr>
      </p:cxnSp>
      <p:sp>
        <p:nvSpPr>
          <p:cNvPr id="240" name="流程图: 文档 81">
            <a:extLst>
              <a:ext uri="{FF2B5EF4-FFF2-40B4-BE49-F238E27FC236}">
                <a16:creationId xmlns:a16="http://schemas.microsoft.com/office/drawing/2014/main" id="{F74826AA-A3F3-AA45-B966-0683CAF42796}"/>
              </a:ext>
            </a:extLst>
          </p:cNvPr>
          <p:cNvSpPr/>
          <p:nvPr/>
        </p:nvSpPr>
        <p:spPr bwMode="auto">
          <a:xfrm>
            <a:off x="12943003" y="6549901"/>
            <a:ext cx="1918691" cy="539563"/>
          </a:xfrm>
          <a:prstGeom prst="flowChartDocument">
            <a:avLst/>
          </a:prstGeom>
          <a:solidFill>
            <a:schemeClr val="accent2">
              <a:lumMod val="20000"/>
              <a:lumOff val="80000"/>
            </a:schemeClr>
          </a:solidFill>
          <a:ln w="9525" cap="flat" cmpd="sng" algn="ctr">
            <a:solidFill>
              <a:schemeClr val="bg1"/>
            </a:solidFill>
            <a:prstDash val="solid"/>
            <a:round/>
            <a:headEnd type="none" w="med" len="med"/>
            <a:tailEnd type="none" w="med" len="med"/>
          </a:ln>
        </p:spPr>
        <p:txBody>
          <a:bodyPr rot="0" spcFirstLastPara="0" vertOverflow="overflow" horzOverflow="overflow" vert="horz" wrap="square" lIns="91440" tIns="45719" rIns="91440" bIns="45719" numCol="1" spcCol="0" rtlCol="0" fromWordArt="0" anchor="t" anchorCtr="0" forceAA="0" compatLnSpc="1">
            <a:prstTxWarp prst="textNoShape">
              <a:avLst/>
            </a:prstTxWarp>
            <a:noAutofit/>
          </a:bodyPr>
          <a:lstStyle/>
          <a:p>
            <a:pPr eaLnBrk="1" fontAlgn="auto" hangingPunct="1">
              <a:spcBef>
                <a:spcPts val="0"/>
              </a:spcBef>
              <a:spcAft>
                <a:spcPts val="0"/>
              </a:spcAft>
              <a:defRPr/>
            </a:pPr>
            <a:r>
              <a:rPr lang="en-US" altLang="zh-CN" sz="1000" dirty="0">
                <a:solidFill>
                  <a:schemeClr val="dk1"/>
                </a:solidFill>
                <a:latin typeface="微软雅黑" panose="020B0503020204020204" pitchFamily="34" charset="-122"/>
                <a:ea typeface="微软雅黑" panose="020B0503020204020204" pitchFamily="34" charset="-122"/>
              </a:rPr>
              <a:t>1.</a:t>
            </a:r>
            <a:r>
              <a:rPr lang="zh-CN" altLang="en-US" sz="1000" dirty="0">
                <a:solidFill>
                  <a:schemeClr val="dk1"/>
                </a:solidFill>
                <a:latin typeface="微软雅黑" panose="020B0503020204020204" pitchFamily="34" charset="-122"/>
                <a:ea typeface="微软雅黑" panose="020B0503020204020204" pitchFamily="34" charset="-122"/>
              </a:rPr>
              <a:t>应用专题深化设计方案</a:t>
            </a:r>
            <a:endParaRPr lang="zh-CN" altLang="en-US" sz="1000" dirty="0">
              <a:latin typeface="微软雅黑" panose="020B0503020204020204" pitchFamily="34" charset="-122"/>
              <a:ea typeface="微软雅黑" panose="020B0503020204020204" pitchFamily="34" charset="-122"/>
            </a:endParaRPr>
          </a:p>
        </p:txBody>
      </p:sp>
      <p:cxnSp>
        <p:nvCxnSpPr>
          <p:cNvPr id="241" name="肘形连接符 240">
            <a:extLst>
              <a:ext uri="{FF2B5EF4-FFF2-40B4-BE49-F238E27FC236}">
                <a16:creationId xmlns:a16="http://schemas.microsoft.com/office/drawing/2014/main" id="{93F28B67-7DEA-624A-902B-CAE07D8242F3}"/>
              </a:ext>
            </a:extLst>
          </p:cNvPr>
          <p:cNvCxnSpPr>
            <a:cxnSpLocks/>
          </p:cNvCxnSpPr>
          <p:nvPr/>
        </p:nvCxnSpPr>
        <p:spPr bwMode="auto">
          <a:xfrm rot="16200000" flipH="1">
            <a:off x="12412625" y="5395078"/>
            <a:ext cx="2309648" cy="1"/>
          </a:xfrm>
          <a:prstGeom prst="bentConnector3">
            <a:avLst>
              <a:gd name="adj1" fmla="val 50000"/>
            </a:avLst>
          </a:prstGeom>
          <a:solidFill>
            <a:schemeClr val="accent1"/>
          </a:solidFill>
          <a:ln w="6350" cap="flat" cmpd="sng" algn="ctr">
            <a:solidFill>
              <a:schemeClr val="tx1"/>
            </a:solidFill>
            <a:prstDash val="sysDash"/>
            <a:round/>
            <a:headEnd type="none" w="med" len="med"/>
            <a:tailEnd type="triangle"/>
          </a:ln>
        </p:spPr>
      </p:cxnSp>
      <p:cxnSp>
        <p:nvCxnSpPr>
          <p:cNvPr id="242" name="直接连接符 96">
            <a:extLst>
              <a:ext uri="{FF2B5EF4-FFF2-40B4-BE49-F238E27FC236}">
                <a16:creationId xmlns:a16="http://schemas.microsoft.com/office/drawing/2014/main" id="{B2A2BB9B-2C2B-A746-B177-A99767A02DEB}"/>
              </a:ext>
            </a:extLst>
          </p:cNvPr>
          <p:cNvCxnSpPr/>
          <p:nvPr/>
        </p:nvCxnSpPr>
        <p:spPr>
          <a:xfrm>
            <a:off x="20100455" y="856722"/>
            <a:ext cx="74467" cy="6974289"/>
          </a:xfrm>
          <a:prstGeom prst="line">
            <a:avLst/>
          </a:prstGeom>
          <a:solidFill>
            <a:schemeClr val="accent1"/>
          </a:solidFill>
          <a:ln w="12700" cap="flat" cmpd="sng" algn="ctr">
            <a:solidFill>
              <a:schemeClr val="bg1">
                <a:lumMod val="65000"/>
              </a:schemeClr>
            </a:solidFill>
            <a:prstDash val="dash"/>
            <a:round/>
            <a:headEnd type="none" w="med" len="med"/>
            <a:tailEnd type="none" w="med" len="med"/>
          </a:ln>
        </p:spPr>
      </p:cxnSp>
      <p:cxnSp>
        <p:nvCxnSpPr>
          <p:cNvPr id="243" name="直接连接符 96">
            <a:extLst>
              <a:ext uri="{FF2B5EF4-FFF2-40B4-BE49-F238E27FC236}">
                <a16:creationId xmlns:a16="http://schemas.microsoft.com/office/drawing/2014/main" id="{122FF4EB-A187-9746-8C4E-3CA599A5C39E}"/>
              </a:ext>
            </a:extLst>
          </p:cNvPr>
          <p:cNvCxnSpPr/>
          <p:nvPr/>
        </p:nvCxnSpPr>
        <p:spPr>
          <a:xfrm>
            <a:off x="23404772" y="868918"/>
            <a:ext cx="74467" cy="6974289"/>
          </a:xfrm>
          <a:prstGeom prst="line">
            <a:avLst/>
          </a:prstGeom>
          <a:solidFill>
            <a:schemeClr val="accent1"/>
          </a:solidFill>
          <a:ln w="12700" cap="flat" cmpd="sng" algn="ctr">
            <a:solidFill>
              <a:schemeClr val="bg1">
                <a:lumMod val="65000"/>
              </a:schemeClr>
            </a:solidFill>
            <a:prstDash val="dash"/>
            <a:round/>
            <a:headEnd type="none" w="med" len="med"/>
            <a:tailEnd type="none" w="med" len="med"/>
          </a:ln>
        </p:spPr>
      </p:cxnSp>
      <p:cxnSp>
        <p:nvCxnSpPr>
          <p:cNvPr id="244" name="直接连接符 96">
            <a:extLst>
              <a:ext uri="{FF2B5EF4-FFF2-40B4-BE49-F238E27FC236}">
                <a16:creationId xmlns:a16="http://schemas.microsoft.com/office/drawing/2014/main" id="{AF433456-0707-1C47-8974-A824E8B59D50}"/>
              </a:ext>
            </a:extLst>
          </p:cNvPr>
          <p:cNvCxnSpPr/>
          <p:nvPr/>
        </p:nvCxnSpPr>
        <p:spPr>
          <a:xfrm>
            <a:off x="26613926" y="866054"/>
            <a:ext cx="74467" cy="6974289"/>
          </a:xfrm>
          <a:prstGeom prst="line">
            <a:avLst/>
          </a:prstGeom>
          <a:solidFill>
            <a:schemeClr val="accent1"/>
          </a:solidFill>
          <a:ln w="12700" cap="flat" cmpd="sng" algn="ctr">
            <a:solidFill>
              <a:schemeClr val="bg1">
                <a:lumMod val="65000"/>
              </a:schemeClr>
            </a:solidFill>
            <a:prstDash val="dash"/>
            <a:round/>
            <a:headEnd type="none" w="med" len="med"/>
            <a:tailEnd type="none" w="med" len="med"/>
          </a:ln>
        </p:spPr>
      </p:cxnSp>
    </p:spTree>
    <p:custDataLst>
      <p:tags r:id="rId1"/>
    </p:custDataLst>
    <p:extLst>
      <p:ext uri="{BB962C8B-B14F-4D97-AF65-F5344CB8AC3E}">
        <p14:creationId xmlns:p14="http://schemas.microsoft.com/office/powerpoint/2010/main" val="18703783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90722093332"/>
  <p:tag name="MH_LIBRARY" val="GRAPHIC"/>
</p:tagLst>
</file>

<file path=ppt/theme/theme1.xml><?xml version="1.0" encoding="utf-8"?>
<a:theme xmlns:a="http://schemas.openxmlformats.org/drawingml/2006/main" name="1_Thank yo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CW PP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主题1">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2839</TotalTime>
  <Words>416</Words>
  <Application>Microsoft Macintosh PowerPoint</Application>
  <PresentationFormat>自定义</PresentationFormat>
  <Paragraphs>67</Paragraphs>
  <Slides>1</Slides>
  <Notes>1</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vt:i4>
      </vt:variant>
    </vt:vector>
  </HeadingPairs>
  <TitlesOfParts>
    <vt:vector size="8" baseType="lpstr">
      <vt:lpstr>微软雅黑</vt:lpstr>
      <vt:lpstr>FrutigerNext LT LightCn</vt:lpstr>
      <vt:lpstr>Arial</vt:lpstr>
      <vt:lpstr>Calibri</vt:lpstr>
      <vt:lpstr>Calibri Light</vt:lpstr>
      <vt:lpstr>1_Thank you</vt:lpstr>
      <vt:lpstr>主题1</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bdsoft</dc:creator>
  <cp:lastModifiedBy>li chang</cp:lastModifiedBy>
  <cp:revision>2820</cp:revision>
  <dcterms:created xsi:type="dcterms:W3CDTF">2014-09-28T10:38:00Z</dcterms:created>
  <dcterms:modified xsi:type="dcterms:W3CDTF">2021-12-16T17:35:37Z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y fmtid="{D5CDD505-2E9C-101B-9397-08002B2CF9AE}" pid="3" name="_2015_ms_pID_725343">
    <vt:lpwstr>(3)873BT0Oz6gBXk48regLFrfJjpbiSXrqoR1SmZL+bjcMGBmfhqH17Gkx7c2sCsI8ncZmjbbPW
+gU51vD+qbpEWBAOqGsraoGK3fisPmPC3URHsFO0dRCRMMlLDlSOG/TEreB+y9TB9g0EkqlP
62uwaaIpdTXlJtvrtnTn0ys58fntnct97N0xGlXdYS1hQCI3kyJqi1LUYvHG7YeaWZRxzg+h
H3pPpNjGQghJ798ITB</vt:lpwstr>
  </property>
  <property fmtid="{D5CDD505-2E9C-101B-9397-08002B2CF9AE}" pid="4" name="_2015_ms_pID_7253431">
    <vt:lpwstr>nzITkHsKdGvHtTV/ku/7F1KkyGleXjqqFaPJDlkPjEzHpH8fjScW36
1k01GuI3I406dg77mXFTTaOdZSdYEX2J0NgAW/ff9i2sAktj9os7dz4FNH+zAGBjjdggPAuE
ow/oGubHzOFGDnQWhsURf/K23asvfgbLn80tBifFuvZulKYZzz0fO8QDVlkRQzRyvXGsEek7
2AZ8YHxGQgkVygHBf9cmbjzl+2Nr/MeHxRSe</vt:lpwstr>
  </property>
  <property fmtid="{D5CDD505-2E9C-101B-9397-08002B2CF9AE}" pid="5" name="_2015_ms_pID_7253432">
    <vt:lpwstr>AsvH0SIpsTzioCoE/JkS7nA=</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1566887015</vt:lpwstr>
  </property>
</Properties>
</file>